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2" userDrawn="1">
          <p15:clr>
            <a:srgbClr val="A4A3A4"/>
          </p15:clr>
        </p15:guide>
        <p15:guide id="2" pos="4845" userDrawn="1">
          <p15:clr>
            <a:srgbClr val="A4A3A4"/>
          </p15:clr>
        </p15:guide>
        <p15:guide id="3" pos="5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92D94-C7DC-41E7-856D-8EF5BBC0C251}" v="4" dt="2022-12-21T21:03:05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796" autoAdjust="0"/>
  </p:normalViewPr>
  <p:slideViewPr>
    <p:cSldViewPr snapToGrid="0" snapToObjects="1" showGuides="1">
      <p:cViewPr varScale="1">
        <p:scale>
          <a:sx n="65" d="100"/>
          <a:sy n="65" d="100"/>
        </p:scale>
        <p:origin x="220" y="56"/>
      </p:cViewPr>
      <p:guideLst>
        <p:guide orient="horz" pos="2512"/>
        <p:guide pos="4845"/>
        <p:guide pos="5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3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94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60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5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15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77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8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21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67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5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binnen, jongen&#10;&#10;Automatisch gegenereerde beschrijving">
            <a:extLst>
              <a:ext uri="{FF2B5EF4-FFF2-40B4-BE49-F238E27FC236}">
                <a16:creationId xmlns:a16="http://schemas.microsoft.com/office/drawing/2014/main" id="{9D5BDA4B-9CC1-5043-A70C-56CB1DD0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1" y="793"/>
            <a:ext cx="15251339" cy="7981534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ABC88578-85AB-2742-B5EC-BBFB5A225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611" y="2767179"/>
            <a:ext cx="6007391" cy="10708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2800" dirty="0">
                <a:effectLst/>
                <a:latin typeface="Helvetica" pitchFamily="2" charset="0"/>
              </a:rPr>
              <a:t>Bel [naam] op </a:t>
            </a:r>
            <a:br>
              <a:rPr lang="nl-NL" sz="2800" dirty="0">
                <a:effectLst/>
                <a:latin typeface="Helvetica" pitchFamily="2" charset="0"/>
              </a:rPr>
            </a:br>
            <a:r>
              <a:rPr lang="nl-NL" sz="2800" dirty="0">
                <a:effectLst/>
                <a:latin typeface="Helvetica" pitchFamily="2" charset="0"/>
              </a:rPr>
              <a:t>[telefoonnummer] </a:t>
            </a:r>
            <a:br>
              <a:rPr lang="nl-NL" sz="2800" dirty="0">
                <a:effectLst/>
                <a:latin typeface="Helvetica" pitchFamily="2" charset="0"/>
              </a:rPr>
            </a:br>
            <a:r>
              <a:rPr lang="nl-NL" sz="2800" dirty="0">
                <a:effectLst/>
                <a:latin typeface="Helvetica" pitchFamily="2" charset="0"/>
              </a:rPr>
              <a:t>of mail naar [mailadres]</a:t>
            </a:r>
            <a:r>
              <a:rPr lang="nl-NL" sz="2800" dirty="0">
                <a:latin typeface="Helvetica" pitchFamily="2" charset="0"/>
              </a:rPr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21510A-8AA8-3747-A69B-F17C019A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02" y="6193056"/>
            <a:ext cx="4189253" cy="1425338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265C7F84-8117-B648-AD1C-B465C4F67810}"/>
              </a:ext>
            </a:extLst>
          </p:cNvPr>
          <p:cNvGrpSpPr/>
          <p:nvPr/>
        </p:nvGrpSpPr>
        <p:grpSpPr>
          <a:xfrm>
            <a:off x="12532200" y="6710367"/>
            <a:ext cx="1342663" cy="614671"/>
            <a:chOff x="6647422" y="5658807"/>
            <a:chExt cx="1342663" cy="614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ED05BF2-3B9A-C84A-A9E6-D83F79E2FB00}"/>
                </a:ext>
              </a:extLst>
            </p:cNvPr>
            <p:cNvSpPr/>
            <p:nvPr/>
          </p:nvSpPr>
          <p:spPr>
            <a:xfrm>
              <a:off x="6647422" y="5658807"/>
              <a:ext cx="1283311" cy="6146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2461F4B-3949-7942-8C0F-F764990E8B91}"/>
                </a:ext>
              </a:extLst>
            </p:cNvPr>
            <p:cNvSpPr txBox="1"/>
            <p:nvPr/>
          </p:nvSpPr>
          <p:spPr>
            <a:xfrm>
              <a:off x="6706774" y="5706148"/>
              <a:ext cx="1283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Ruimte voor Partner logo’s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9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2526B-76CE-4904-A1EA-C954E193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 bij Facebookpost, bijvoorbeeld: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E99C-AAE9-4C29-AD96-00E9ADD9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Is Voel je goed! iets voor jou?			Wanneer?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Voel je goed! is voor volwassenen,			We starten als er een groepje van 5 deelnemers is.</a:t>
            </a:r>
          </a:p>
          <a:p>
            <a:pPr marL="0" indent="0">
              <a:buNone/>
            </a:pPr>
            <a:r>
              <a:rPr lang="nl-NL" dirty="0"/>
              <a:t>die willen werken aan een gezonder gewicht.		Voel je goed! duurt een half jaar. </a:t>
            </a:r>
          </a:p>
          <a:p>
            <a:pPr marL="0" indent="0">
              <a:buNone/>
            </a:pPr>
            <a:r>
              <a:rPr lang="nl-NL" dirty="0"/>
              <a:t>En graag adviezen ontvangen in makkelijke taal.			</a:t>
            </a:r>
          </a:p>
          <a:p>
            <a:pPr marL="0" indent="0">
              <a:buNone/>
            </a:pPr>
            <a:r>
              <a:rPr lang="nl-NL" dirty="0"/>
              <a:t>					</a:t>
            </a:r>
            <a:r>
              <a:rPr lang="nl-NL" b="1" dirty="0"/>
              <a:t>Kosten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Wat? 					</a:t>
            </a:r>
            <a:r>
              <a:rPr lang="nl-NL" dirty="0"/>
              <a:t>De lessen van de vrijwilliger zijn gratis.</a:t>
            </a:r>
          </a:p>
          <a:p>
            <a:pPr marL="0" indent="0">
              <a:buNone/>
            </a:pPr>
            <a:r>
              <a:rPr lang="nl-NL" dirty="0"/>
              <a:t>Voel je goed! bestaat uit adviezen en lessen in makkelijke taal. 	De diëtist kost soms geld. &lt;</a:t>
            </a:r>
            <a:r>
              <a:rPr lang="nl-NL" dirty="0">
                <a:highlight>
                  <a:srgbClr val="FFFF00"/>
                </a:highlight>
              </a:rPr>
              <a:t>aanpassen aan plaatselijke situatie</a:t>
            </a:r>
            <a:r>
              <a:rPr lang="nl-NL" dirty="0"/>
              <a:t>&gt;</a:t>
            </a:r>
          </a:p>
          <a:p>
            <a:pPr marL="0" indent="0">
              <a:buNone/>
            </a:pPr>
            <a:r>
              <a:rPr lang="nl-NL" dirty="0"/>
              <a:t>Over gezond eten en bewegen. </a:t>
            </a:r>
          </a:p>
          <a:p>
            <a:pPr marL="0" indent="0">
              <a:buNone/>
            </a:pPr>
            <a:r>
              <a:rPr lang="nl-NL" dirty="0"/>
              <a:t>Je leert wat het is. </a:t>
            </a:r>
          </a:p>
          <a:p>
            <a:pPr marL="0" indent="0">
              <a:buNone/>
            </a:pPr>
            <a:r>
              <a:rPr lang="nl-NL" dirty="0"/>
              <a:t>En hoe je het doet.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Hoe en waar?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Een diëtist geeft je adviezen in haar praktijk.</a:t>
            </a:r>
          </a:p>
          <a:p>
            <a:pPr marL="0" indent="0">
              <a:buNone/>
            </a:pPr>
            <a:r>
              <a:rPr lang="nl-NL" dirty="0"/>
              <a:t>En een keer in de supermarkt.</a:t>
            </a:r>
          </a:p>
          <a:p>
            <a:pPr marL="0" indent="0">
              <a:buNone/>
            </a:pPr>
            <a:r>
              <a:rPr lang="nl-NL" dirty="0"/>
              <a:t>Een vrijwilliger begeleidt de lessen.</a:t>
            </a:r>
          </a:p>
          <a:p>
            <a:pPr marL="0" indent="0">
              <a:buNone/>
            </a:pPr>
            <a:r>
              <a:rPr lang="nl-NL" dirty="0"/>
              <a:t>In de buurt, in kleine groepjes.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1857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25C47E-134C-495E-96B7-73C98C285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542F0E-8E40-4DAC-AE72-3191DDCC3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B36E9-B852-4D80-AD4F-42FAAA56362A}">
  <ds:schemaRefs>
    <ds:schemaRef ds:uri="http://schemas.microsoft.com/office/2006/metadata/properties"/>
    <ds:schemaRef ds:uri="http://schemas.microsoft.com/office/infopath/2007/PartnerControls"/>
    <ds:schemaRef ds:uri="c4f02879-874c-4f24-b7f5-9063887a9b4e"/>
    <ds:schemaRef ds:uri="1821a352-5412-4269-90f7-17a58e0e57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191</Words>
  <Application>Microsoft Office PowerPoint</Application>
  <PresentationFormat>Aangepast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Bericht bij Facebookpost, bijvoorbeeld: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Kasbergen - PC</dc:creator>
  <cp:lastModifiedBy>Marieke Wiebing</cp:lastModifiedBy>
  <cp:revision>15</cp:revision>
  <dcterms:created xsi:type="dcterms:W3CDTF">2021-01-14T09:09:09Z</dcterms:created>
  <dcterms:modified xsi:type="dcterms:W3CDTF">2023-01-03T08:15:59Z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ediaServiceImageTags">
    <vt:lpwstr/>
  </property>
</Properties>
</file>