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  <p:sldId id="259" r:id="rId6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2" userDrawn="1">
          <p15:clr>
            <a:srgbClr val="A4A3A4"/>
          </p15:clr>
        </p15:guide>
        <p15:guide id="2" pos="4845" userDrawn="1">
          <p15:clr>
            <a:srgbClr val="A4A3A4"/>
          </p15:clr>
        </p15:guide>
        <p15:guide id="3" pos="5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D341F-D8F0-47E3-8FB8-CEA0E2A2BCC4}" v="1" dt="2021-05-27T13:38:55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5"/>
    <p:restoredTop sz="96327"/>
  </p:normalViewPr>
  <p:slideViewPr>
    <p:cSldViewPr snapToGrid="0" snapToObjects="1" showGuides="1">
      <p:cViewPr varScale="1">
        <p:scale>
          <a:sx n="68" d="100"/>
          <a:sy n="68" d="100"/>
        </p:scale>
        <p:origin x="88" y="76"/>
      </p:cViewPr>
      <p:guideLst>
        <p:guide orient="horz" pos="2512"/>
        <p:guide pos="4845"/>
        <p:guide pos="5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5007"/>
            <a:ext cx="11428810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188203"/>
            <a:ext cx="11428810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3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1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24543"/>
            <a:ext cx="3285783" cy="675760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24543"/>
            <a:ext cx="9666868" cy="67576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94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60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1987967"/>
            <a:ext cx="13143131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336314"/>
            <a:ext cx="13143131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55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122712"/>
            <a:ext cx="6476326" cy="50594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122712"/>
            <a:ext cx="6476326" cy="50594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15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24543"/>
            <a:ext cx="13143131" cy="154127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954742"/>
            <a:ext cx="6446562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2912730"/>
            <a:ext cx="6446562" cy="4284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1954742"/>
            <a:ext cx="6478310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2912730"/>
            <a:ext cx="6478310" cy="4284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77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89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21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148111"/>
            <a:ext cx="771444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148111"/>
            <a:ext cx="771444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67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4543"/>
            <a:ext cx="13143131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22712"/>
            <a:ext cx="13143131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D12D-AF23-F34F-8106-A0AC8A040D6B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90729"/>
            <a:ext cx="514296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F8E8-EC90-554D-A4BC-399E2DB86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5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tekst, persoon, binnen&#10;&#10;Automatisch gegenereerde beschrijving">
            <a:extLst>
              <a:ext uri="{FF2B5EF4-FFF2-40B4-BE49-F238E27FC236}">
                <a16:creationId xmlns:a16="http://schemas.microsoft.com/office/drawing/2014/main" id="{36CF8D31-280E-604B-ADD6-5023F8A0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56" y="793"/>
            <a:ext cx="15238413" cy="797476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111F92-A136-2E42-9727-1E18F1DBB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902" y="6193056"/>
            <a:ext cx="4189253" cy="1425338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7A77B093-1900-564E-B518-909443E25FB9}"/>
              </a:ext>
            </a:extLst>
          </p:cNvPr>
          <p:cNvGrpSpPr/>
          <p:nvPr/>
        </p:nvGrpSpPr>
        <p:grpSpPr>
          <a:xfrm>
            <a:off x="12532200" y="6710367"/>
            <a:ext cx="1342663" cy="614671"/>
            <a:chOff x="6647422" y="5658807"/>
            <a:chExt cx="1342663" cy="61467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71299BE-4C26-574A-91F4-5CD9AA1F6A16}"/>
                </a:ext>
              </a:extLst>
            </p:cNvPr>
            <p:cNvSpPr/>
            <p:nvPr/>
          </p:nvSpPr>
          <p:spPr>
            <a:xfrm>
              <a:off x="6647422" y="5658807"/>
              <a:ext cx="1283311" cy="6146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4B22CDC1-29E0-E347-803A-B3D399F674B8}"/>
                </a:ext>
              </a:extLst>
            </p:cNvPr>
            <p:cNvSpPr txBox="1"/>
            <p:nvPr/>
          </p:nvSpPr>
          <p:spPr>
            <a:xfrm>
              <a:off x="6706774" y="5706148"/>
              <a:ext cx="1283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Ruimte voor Partner logo’s</a:t>
              </a:r>
            </a:p>
          </p:txBody>
        </p:sp>
      </p:grpSp>
      <p:sp>
        <p:nvSpPr>
          <p:cNvPr id="17" name="Ondertitel 2">
            <a:extLst>
              <a:ext uri="{FF2B5EF4-FFF2-40B4-BE49-F238E27FC236}">
                <a16:creationId xmlns:a16="http://schemas.microsoft.com/office/drawing/2014/main" id="{AA844AF9-58FC-534F-947B-5AD04D390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611" y="2767179"/>
            <a:ext cx="6007391" cy="10708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2800" dirty="0">
                <a:effectLst/>
                <a:latin typeface="Helvetica" pitchFamily="2" charset="0"/>
              </a:rPr>
              <a:t>Bel [naam] op </a:t>
            </a:r>
            <a:br>
              <a:rPr lang="nl-NL" sz="2800" dirty="0">
                <a:effectLst/>
                <a:latin typeface="Helvetica" pitchFamily="2" charset="0"/>
              </a:rPr>
            </a:br>
            <a:r>
              <a:rPr lang="nl-NL" sz="2800" dirty="0">
                <a:effectLst/>
                <a:latin typeface="Helvetica" pitchFamily="2" charset="0"/>
              </a:rPr>
              <a:t>[telefoonnummer] </a:t>
            </a:r>
            <a:br>
              <a:rPr lang="nl-NL" sz="2800" dirty="0">
                <a:effectLst/>
                <a:latin typeface="Helvetica" pitchFamily="2" charset="0"/>
              </a:rPr>
            </a:br>
            <a:r>
              <a:rPr lang="nl-NL" sz="2800" dirty="0">
                <a:effectLst/>
                <a:latin typeface="Helvetica" pitchFamily="2" charset="0"/>
              </a:rPr>
              <a:t>of mail naar [mailadres]</a:t>
            </a:r>
            <a:r>
              <a:rPr lang="nl-NL" sz="2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59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2526B-76CE-4904-A1EA-C954E193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Bericht bij Facebookpost, bijvoorbeeld: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5E99C-AAE9-4C29-AD96-00E9ADD9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/>
              <a:t>Is Voel je goed! iets voor jou?			Wanneer?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Voel je goed! is voor volwassenen,			We starten als er een groepje van 5 deelnemers is.</a:t>
            </a:r>
          </a:p>
          <a:p>
            <a:pPr marL="0" indent="0">
              <a:buNone/>
            </a:pPr>
            <a:r>
              <a:rPr lang="nl-NL" dirty="0"/>
              <a:t>die willen werken aan een gezonder gewicht.		Voel je goed! duurt een half jaar. </a:t>
            </a:r>
          </a:p>
          <a:p>
            <a:pPr marL="0" indent="0">
              <a:buNone/>
            </a:pPr>
            <a:r>
              <a:rPr lang="nl-NL" dirty="0"/>
              <a:t>En graag adviezen ontvangen in makkelijke taal.			</a:t>
            </a:r>
          </a:p>
          <a:p>
            <a:pPr marL="0" indent="0">
              <a:buNone/>
            </a:pPr>
            <a:r>
              <a:rPr lang="nl-NL" dirty="0"/>
              <a:t>					</a:t>
            </a:r>
            <a:r>
              <a:rPr lang="nl-NL" b="1" dirty="0"/>
              <a:t>Kosten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Wat? 					</a:t>
            </a:r>
            <a:r>
              <a:rPr lang="nl-NL" dirty="0"/>
              <a:t>De lessen van de vrijwilliger zijn gratis.</a:t>
            </a:r>
          </a:p>
          <a:p>
            <a:pPr marL="0" indent="0">
              <a:buNone/>
            </a:pPr>
            <a:r>
              <a:rPr lang="nl-NL" dirty="0"/>
              <a:t>Voel je goed! bestaat uit adviezen en lessen in makkelijke taal. 	De diëtist kost soms geld. &lt;</a:t>
            </a:r>
            <a:r>
              <a:rPr lang="nl-NL" dirty="0">
                <a:highlight>
                  <a:srgbClr val="FFFF00"/>
                </a:highlight>
              </a:rPr>
              <a:t>aanpassen aan plaatselijke situatie</a:t>
            </a:r>
            <a:r>
              <a:rPr lang="nl-NL" dirty="0"/>
              <a:t>&gt;</a:t>
            </a:r>
          </a:p>
          <a:p>
            <a:pPr marL="0" indent="0">
              <a:buNone/>
            </a:pPr>
            <a:r>
              <a:rPr lang="nl-NL" dirty="0"/>
              <a:t>Over gezond eten en bewegen. </a:t>
            </a:r>
          </a:p>
          <a:p>
            <a:pPr marL="0" indent="0">
              <a:buNone/>
            </a:pPr>
            <a:r>
              <a:rPr lang="nl-NL" dirty="0"/>
              <a:t>Je leert wat het is. </a:t>
            </a:r>
          </a:p>
          <a:p>
            <a:pPr marL="0" indent="0">
              <a:buNone/>
            </a:pPr>
            <a:r>
              <a:rPr lang="nl-NL" dirty="0"/>
              <a:t>En hoe je het doet.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Hoe en waar?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Een diëtist geeft je adviezen in haar praktijk.</a:t>
            </a:r>
          </a:p>
          <a:p>
            <a:pPr marL="0" indent="0">
              <a:buNone/>
            </a:pPr>
            <a:r>
              <a:rPr lang="nl-NL" dirty="0"/>
              <a:t>En een keer in de supermarkt.</a:t>
            </a:r>
          </a:p>
          <a:p>
            <a:pPr marL="0" indent="0">
              <a:buNone/>
            </a:pPr>
            <a:r>
              <a:rPr lang="nl-NL" dirty="0"/>
              <a:t>Een vrijwilliger begeleidt de lessen.</a:t>
            </a:r>
          </a:p>
          <a:p>
            <a:pPr marL="0" indent="0">
              <a:buNone/>
            </a:pPr>
            <a:r>
              <a:rPr lang="nl-NL" dirty="0"/>
              <a:t>In de buurt, in kleine groepjes.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1857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19" ma:contentTypeDescription="Een nieuw document maken." ma:contentTypeScope="" ma:versionID="d6e1ac1d126919d1b732a15bded5e7c6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3909b1e38178cedd4cd4e358304c7975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D4BF0-B68D-4C7A-9B7D-59C68AACF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02879-874c-4f24-b7f5-9063887a9b4e"/>
    <ds:schemaRef ds:uri="a1cd745b-623c-4091-9593-4149552dd847"/>
    <ds:schemaRef ds:uri="1821a352-5412-4269-90f7-17a58e0e5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2D1A0B-6DFE-49D0-848A-E11AD7680557}">
  <ds:schemaRefs>
    <ds:schemaRef ds:uri="http://schemas.microsoft.com/office/2006/metadata/properties"/>
    <ds:schemaRef ds:uri="http://schemas.microsoft.com/office/infopath/2007/PartnerControls"/>
    <ds:schemaRef ds:uri="c4f02879-874c-4f24-b7f5-9063887a9b4e"/>
    <ds:schemaRef ds:uri="1821a352-5412-4269-90f7-17a58e0e577f"/>
  </ds:schemaRefs>
</ds:datastoreItem>
</file>

<file path=customXml/itemProps3.xml><?xml version="1.0" encoding="utf-8"?>
<ds:datastoreItem xmlns:ds="http://schemas.openxmlformats.org/officeDocument/2006/customXml" ds:itemID="{A4E8A67F-C0E7-46BC-AE9E-89A5932393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191</Words>
  <Application>Microsoft Office PowerPoint</Application>
  <PresentationFormat>Aangepast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Bericht bij Facebookpost, bijvoorbeeld: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Kasbergen - PC</dc:creator>
  <cp:lastModifiedBy>Marieke Wiebing</cp:lastModifiedBy>
  <cp:revision>15</cp:revision>
  <dcterms:created xsi:type="dcterms:W3CDTF">2021-01-14T09:09:09Z</dcterms:created>
  <dcterms:modified xsi:type="dcterms:W3CDTF">2023-01-03T08:17:12Z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</Properties>
</file>