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7"/>
    <p:sldMasterId id="2147483669" r:id="rId58"/>
  </p:sldMasterIdLst>
  <p:notesMasterIdLst>
    <p:notesMasterId r:id="rId62"/>
  </p:notesMasterIdLst>
  <p:handoutMasterIdLst>
    <p:handoutMasterId r:id="rId63"/>
  </p:handoutMasterIdLst>
  <p:sldIdLst>
    <p:sldId id="277" r:id="rId59"/>
    <p:sldId id="324" r:id="rId60"/>
    <p:sldId id="327" r:id="rId61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a Otten" initials="GO" lastIdx="21" clrIdx="0"/>
  <p:cmAuthor id="2" name="Marieke Wiebing" initials="MW" lastIdx="5" clrIdx="1">
    <p:extLst>
      <p:ext uri="{19B8F6BF-5375-455C-9EA6-DF929625EA0E}">
        <p15:presenceInfo xmlns:p15="http://schemas.microsoft.com/office/powerpoint/2012/main" userId="S::mariekewiebing@lezenenschrijven.nl::dfe37500-df78-46ab-ad4e-d820bc24880b" providerId="AD"/>
      </p:ext>
    </p:extLst>
  </p:cmAuthor>
  <p:cmAuthor id="3" name="riavana riavana" initials="rr" lastIdx="10" clrIdx="2">
    <p:extLst>
      <p:ext uri="{19B8F6BF-5375-455C-9EA6-DF929625EA0E}">
        <p15:presenceInfo xmlns:p15="http://schemas.microsoft.com/office/powerpoint/2012/main" userId="S::ria.vanadrichem_upcmail.nl#ext#@lezenenschrijven.onmicrosoft.com::5a0ceea0-206d-4968-af5c-1fd0994cf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E5B12-6A84-4A77-AD38-F23530FA8721}" v="6" dt="2022-12-23T13:18:39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2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61" Type="http://schemas.openxmlformats.org/officeDocument/2006/relationships/slide" Target="slides/slide3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2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.xml"/><Relationship Id="rId6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Wiebing" userId="dfe37500-df78-46ab-ad4e-d820bc24880b" providerId="ADAL" clId="{DA4E5323-19F8-4FDF-B30F-FFDDFB0363E2}"/>
    <pc:docChg chg="modSld">
      <pc:chgData name="Marieke Wiebing" userId="dfe37500-df78-46ab-ad4e-d820bc24880b" providerId="ADAL" clId="{DA4E5323-19F8-4FDF-B30F-FFDDFB0363E2}" dt="2021-07-08T14:22:31.188" v="23" actId="20577"/>
      <pc:docMkLst>
        <pc:docMk/>
      </pc:docMkLst>
      <pc:sldChg chg="modSp mod">
        <pc:chgData name="Marieke Wiebing" userId="dfe37500-df78-46ab-ad4e-d820bc24880b" providerId="ADAL" clId="{DA4E5323-19F8-4FDF-B30F-FFDDFB0363E2}" dt="2021-07-08T14:22:31.188" v="23" actId="20577"/>
        <pc:sldMkLst>
          <pc:docMk/>
          <pc:sldMk cId="4062444227" sldId="327"/>
        </pc:sldMkLst>
        <pc:spChg chg="mod">
          <ac:chgData name="Marieke Wiebing" userId="dfe37500-df78-46ab-ad4e-d820bc24880b" providerId="ADAL" clId="{DA4E5323-19F8-4FDF-B30F-FFDDFB0363E2}" dt="2021-07-08T14:22:31.188" v="23" actId="20577"/>
          <ac:spMkLst>
            <pc:docMk/>
            <pc:sldMk cId="4062444227" sldId="327"/>
            <ac:spMk id="3" creationId="{00000000-0000-0000-0000-000000000000}"/>
          </ac:spMkLst>
        </pc:spChg>
      </pc:sldChg>
    </pc:docChg>
  </pc:docChgLst>
  <pc:docChgLst>
    <pc:chgData name="Marieke Wiebing" userId="dfe37500-df78-46ab-ad4e-d820bc24880b" providerId="ADAL" clId="{F94E5B12-6A84-4A77-AD38-F23530FA8721}"/>
    <pc:docChg chg="custSel modSld">
      <pc:chgData name="Marieke Wiebing" userId="dfe37500-df78-46ab-ad4e-d820bc24880b" providerId="ADAL" clId="{F94E5B12-6A84-4A77-AD38-F23530FA8721}" dt="2022-12-23T13:18:39.430" v="8"/>
      <pc:docMkLst>
        <pc:docMk/>
      </pc:docMkLst>
      <pc:sldChg chg="addSp delSp modSp mod">
        <pc:chgData name="Marieke Wiebing" userId="dfe37500-df78-46ab-ad4e-d820bc24880b" providerId="ADAL" clId="{F94E5B12-6A84-4A77-AD38-F23530FA8721}" dt="2022-12-23T13:18:32.132" v="6" actId="1076"/>
        <pc:sldMkLst>
          <pc:docMk/>
          <pc:sldMk cId="1935491850" sldId="324"/>
        </pc:sldMkLst>
        <pc:picChg chg="add mod">
          <ac:chgData name="Marieke Wiebing" userId="dfe37500-df78-46ab-ad4e-d820bc24880b" providerId="ADAL" clId="{F94E5B12-6A84-4A77-AD38-F23530FA8721}" dt="2022-12-23T13:18:32.132" v="6" actId="1076"/>
          <ac:picMkLst>
            <pc:docMk/>
            <pc:sldMk cId="1935491850" sldId="324"/>
            <ac:picMk id="5" creationId="{86499410-6959-44EC-834B-C1E50121B699}"/>
          </ac:picMkLst>
        </pc:picChg>
        <pc:picChg chg="del">
          <ac:chgData name="Marieke Wiebing" userId="dfe37500-df78-46ab-ad4e-d820bc24880b" providerId="ADAL" clId="{F94E5B12-6A84-4A77-AD38-F23530FA8721}" dt="2022-12-23T13:17:50.281" v="0" actId="478"/>
          <ac:picMkLst>
            <pc:docMk/>
            <pc:sldMk cId="1935491850" sldId="324"/>
            <ac:picMk id="8" creationId="{572C4DE5-9E5C-499A-97D2-890197F7D33D}"/>
          </ac:picMkLst>
        </pc:picChg>
      </pc:sldChg>
      <pc:sldChg chg="addSp delSp modSp mod">
        <pc:chgData name="Marieke Wiebing" userId="dfe37500-df78-46ab-ad4e-d820bc24880b" providerId="ADAL" clId="{F94E5B12-6A84-4A77-AD38-F23530FA8721}" dt="2022-12-23T13:18:39.430" v="8"/>
        <pc:sldMkLst>
          <pc:docMk/>
          <pc:sldMk cId="4062444227" sldId="327"/>
        </pc:sldMkLst>
        <pc:picChg chg="add mod">
          <ac:chgData name="Marieke Wiebing" userId="dfe37500-df78-46ab-ad4e-d820bc24880b" providerId="ADAL" clId="{F94E5B12-6A84-4A77-AD38-F23530FA8721}" dt="2022-12-23T13:18:39.430" v="8"/>
          <ac:picMkLst>
            <pc:docMk/>
            <pc:sldMk cId="4062444227" sldId="327"/>
            <ac:picMk id="5" creationId="{F61FF93E-67EF-4AE5-9084-8585273CF6FC}"/>
          </ac:picMkLst>
        </pc:picChg>
        <pc:picChg chg="del">
          <ac:chgData name="Marieke Wiebing" userId="dfe37500-df78-46ab-ad4e-d820bc24880b" providerId="ADAL" clId="{F94E5B12-6A84-4A77-AD38-F23530FA8721}" dt="2022-12-23T13:18:37.188" v="7" actId="478"/>
          <ac:picMkLst>
            <pc:docMk/>
            <pc:sldMk cId="4062444227" sldId="327"/>
            <ac:picMk id="8" creationId="{572C4DE5-9E5C-499A-97D2-890197F7D33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1B1CFE-343E-4409-AB72-C82AF7576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D1C6-201C-4770-89F7-FBAE488E1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B9617-9649-4A8F-A012-442D97393934}" type="datetimeFigureOut">
              <a:rPr lang="nl-NL"/>
              <a:pPr>
                <a:defRPr/>
              </a:pPr>
              <a:t>23-12-2022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8512A5-1CE3-4630-9973-975CBDC37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80E14-6E6F-40FF-9623-FD606C44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0DB05C-22AB-4095-B4FF-E2E98A9333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B75E50E-72EB-4989-875D-E37735D97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84BF34-6B3E-4A32-976F-DF3FDA7C1A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1BBC0B-267E-410C-9B92-BBFD995C8A34}" type="datetimeFigureOut">
              <a:rPr lang="nl-NL"/>
              <a:pPr>
                <a:defRPr/>
              </a:pPr>
              <a:t>23-12-2022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D739B25-EC4C-4FEF-8A26-C722DADAC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EDD8DAC-B22B-4960-9598-A0A10B14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240FA-438A-4E19-9D06-3F93ADB32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E150A-67BC-4BF7-996B-45A0172AA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AF7C4-70AD-426C-819F-0AE8C52B96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25140CE-3317-4C6B-9336-C2D7D6D6F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F8A29ADB-F5A9-4DA2-92AB-A64DBA94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CB08C801-53F1-4EAF-90BD-4077434FD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48C38-BEE0-49D9-992E-2BED36DE509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17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23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C492F300-E22E-4340-917C-ED90B3D68B6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58AA4-2350-4063-BC82-1EDB63D6E0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3F6F25-BBDB-4A04-8EB3-CF82866812A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77992A-B790-46CC-A142-C44E6B554F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8D46153-47A1-4E43-AB3D-4F3E90FD7B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C7C82-D465-444C-B559-902814348D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0FE100-B1F0-4BDF-996A-0782CE925A5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C859B79-E384-4273-B4E1-4D9E1D0F9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EE57F9-3A84-430F-B160-AD1C0E01F1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84DA59-0DD7-434D-ADB1-63C4EA3CF2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9B9801D-1C71-4CBC-949F-868B8C9691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3BE3A5-7A28-4BF1-9C3E-95A009E33B8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BA405C-BAA9-477E-868D-8D0A904790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C1E8DA3-E879-4C50-9202-67CD82BCBB4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EB855BD-F98A-4204-AB22-72B9C896DC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128E59-AEBD-4DC3-B4B2-E101DC2B9ED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032245-6832-4733-81A2-D8FD4A0519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3E178A7-F344-4002-B666-D50AD5353A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E8B1C2E-FC3D-44E7-A9F7-825CA8656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2C9E01-CF0F-47A6-BB77-5B50497BD7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C81B4C5-7EAF-430A-A285-7C3472A6CD7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6F970A4-E124-43EC-B6F9-6CFDD60196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DF5786-901F-4C37-9041-BAB9A517CD2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6D68A19-110D-4A9F-965B-6882B715A07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D0B9B14-3B0E-4DC8-BB2E-F02F74DFF9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30367B9-2ABB-4A9A-9B45-F19A9C4BD0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C1E4292-F401-431C-932B-811BEFD11C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986D5A6-4B06-4DE6-89FE-D2B7AE3CD5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DF354BB3-C46C-4A8C-9EBB-869081A253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A437592-A345-4275-85E1-618BA68A7C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D630C5-5B0D-4E87-BE04-20BB1D4F14B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85B4EB2-CBEE-418C-8129-D11277366A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51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D92EA7-26DF-40A8-9B06-9FC727E4F2D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B173E-B31E-453D-A67B-6020FCD1DD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814-F633-4AC4-9873-1A9DFC370E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7906EF9A-AC53-4DE1-A634-6B58F3D693D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24E251C-246D-4354-A84C-EF8C2A4691D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863C-431C-42E3-BE86-53016CECF6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97FEBC05-C4A3-435C-A6D3-262933F240DA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3CC8BE5C-41F9-4A7F-B7D2-338A8BDABA06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86-CEA4-4507-94B7-A3843E6434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7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35216-3837-4E54-8489-8905712B76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22C83-6A5B-4F03-8798-35F1703B4758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FD34-0422-465C-996A-3A05BD451C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7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A46AA3F-08E9-4CBF-B6DF-838BB200510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5DA8889-0E26-4E9B-8817-587580B00AD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87C5DB9-B2F2-4079-88AC-F158BD84480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82AC30-317B-466B-8123-6E434204BC1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DC1DF02-29DB-4B1E-BF29-90A771A2B8D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94EAC0-288A-4266-B3CC-948628E0550D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83CEF5-CF0A-4091-9131-F475FB0C78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C79FB4-C497-4618-A705-208234BD9D5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967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2EB9C0-A7C8-4EF5-A0F1-FF4534164DD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C13150E8-17EF-4B63-A51A-555FC7544F3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C633F71-4FA4-45CD-8359-194154811269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3833794-0F54-45A4-B4FD-5D0BAABD574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D915383-7F3D-47C9-A1D8-C6F2FE48995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DF170F-32C8-4E17-A9E3-49C81F8410C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FD3890B-96F8-4636-859E-02AE080D1A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03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F3B1012-7C02-4585-AEBD-FCC39AD277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DF3E1DCC-5608-4612-8EC3-CD3F6D676F9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014C-6719-4B4D-B892-926016260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722" y="559600"/>
            <a:ext cx="10515600" cy="1423975"/>
          </a:xfrm>
        </p:spPr>
        <p:txBody>
          <a:bodyPr anchor="b" anchorCtr="0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/>
        </p:blipFill>
        <p:spPr>
          <a:xfrm>
            <a:off x="11421508" y="6076950"/>
            <a:ext cx="566491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156EF20E-F6AB-46FE-B145-3808A18807D3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7AC597-C5E1-464A-B769-4E7130BA4A6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3ED9EA-60D8-4563-A355-36AF7D6762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E1562E-5924-473B-BCCD-8D3F04E26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AA46CD9-897B-45CE-9BDD-05DA9A2DBC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8BC5B14-FB7B-441B-BBCF-7FFE608B1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473B7C2-7B62-404D-A1C5-0F69769D49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32984CC-770F-45B9-B347-ADD08303B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7153A-28AB-4460-A6D3-683B6B31EC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A25FDB7-0763-46E8-AFDE-66867CFED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DF89546-49E3-4E59-9B39-19133AC8A5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6BD3A2-7190-4E0B-917D-AAD3B3D92E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4D9683-5757-42B9-B51A-94A0118C1A3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288214-4D3E-4537-84BC-9A4DFD2E4A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DA6C5B-A112-4AEF-B84F-4E4FC74A24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FB18CB-F875-48F0-99D2-8C9E02C080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44875B-510F-4787-B7D0-7C4D3E12CE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1A397C-1113-41EE-89E2-40AB1AC517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DF849E-51B0-45EA-813F-9BEFB90C37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673F23-3422-495F-9AE6-80A3EB595C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C28A47C-1DBE-4E07-9D3F-127DD1A499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6832F9E-9010-4FCB-83A3-F9114BAF26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86A459B-004C-475C-93CC-8E9C8E87F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03B7522-5034-4877-88D9-5867F02B10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5FBBCB-7050-452C-813E-A1CAD0F22F2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086B5D5-5C41-4ACB-8B04-6DBB9E641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0E48064-004E-4F0D-A965-7D690774C6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3A7CC9F-3020-4099-9755-A2B81E0C04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5FCBD0C-76B1-403F-B204-EC2DAD708B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779EC9E-E501-47D2-BB33-B6DB2039AB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320ABAE-D57E-482B-B287-6E82C94868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250C43C-A75F-4284-80B7-518B150462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14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37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104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ADB80BBC-61B1-4384-9290-0AC31E7ED02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070C0E7-8DF2-4CBB-BC93-D180DD752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21071035-6F28-4171-BC49-8612415F5B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BB370C-CB90-4577-90B0-362792BDF0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EA25BEA-87D4-4232-9462-152B23425C4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D9D4803-17CA-4EA8-A13C-219629100F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F5FFB5B-9C73-4482-A748-0F54A2392E3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A1BC4F8-3302-4AD5-A814-710D932937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FD64D13F-C54F-4EB5-A3D6-81DBBC2880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3204F3F-FEB9-4AEE-AEC3-9282E47F70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9C4EFE6-6F9D-42D6-A305-33747FB1B6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401B57E-7AAD-4E90-A1A4-102DB322A2E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B8B79AD3-AE7E-4922-AE1D-8BFD26C70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98E7F186-3B34-4A6E-91C3-7736C41F7B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841AEBE-2437-4F9F-98D8-F636CC353E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CF32D07D-E69E-453E-BBEF-05A7C56894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8CDAAAA-157E-447A-9414-557D0C637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9E518F4-1EBA-49AD-B905-AA25C64548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01396F2-DFE9-436A-860E-DC18D31BEA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2F6CEB3-0AD6-4E90-9BA5-9596EA5C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7CB7913-737A-4DE5-BDAA-D3EB1D620E9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42B1F0-8DF2-43F8-82AF-E5982DB867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9E1603B-1C93-4267-B63A-98445576A69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C0DB19C-030B-46CC-BD55-3046FBC69B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4BDC12EF-8DF3-42E8-BE7B-19850B3AECB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7B929A-3556-4D32-8599-EEA3F99617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77500E9-6D19-4D71-AEEB-B16D335795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70F1487-2DF6-44B4-AAA1-80F195D2D17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D46100-DD96-497A-B008-68DD3AF0AC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BEC4640-0250-482B-B64A-D5BE17446D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8265CC8-CB37-411D-84F5-DE860A5944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92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E0AC5F-DC34-488B-8DE6-D7E70CB1388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985FD0-B811-4110-AFFD-03A586415F6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40C4020-B904-45F1-9560-29E1C51EAE9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3EADF92-FEA6-49F0-9CDC-336B7F689A0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5B7C1E-3B2A-4676-AE1A-F66CCFD54A0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7694B15-7F70-4617-AFC8-8412550F95B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01C37D-0383-4C47-8DBE-95BE12807E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D4F45F-2352-4810-8C0F-B064E4FECF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0A031-BC1C-4B83-8CFC-B9755DC48D1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DFABD1D3-BF52-49F5-AB2C-B54CF0F48272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C1C742E-DB1B-4535-8FD4-C20D56B9EB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6A6FEF94-10DE-42B9-9FAE-5092FA82CF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B7E5B2A1-42D7-47F7-9B31-599678EC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357A3E4-58B8-40CF-B530-4B3F565808B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EC0158B3-7DCE-4629-8390-EFB1E617EA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39A89F-295C-400B-8414-466FE0F4F7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1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8D5526C-7310-4019-B741-089177531C6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4F36B85-9FA7-4127-898D-B7F828CEB4E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14057F-27F9-4F9B-B920-86747EC36D6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5777614-3F6B-4D61-AE30-4FE1D60674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243569-0C3F-4434-8174-DFD49F84866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ECAE1D-2440-4E58-8E32-6A67F2804FE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579977F-8DDD-47E6-8AF0-10333FCE9C2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C74BB2-C6A2-45C7-8346-753CAE9F7EC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7CB13F-133A-4FD5-BCF0-00D27B7B0DE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CC73FEE3-EE3A-4A0E-A21B-DA08E3510C7D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C879572-B292-44CE-A125-8C1B0125A1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7CD0A00-C92D-4FF3-A86C-D82851E18F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F5D8CAF-9842-4790-AFAA-9F153A29B1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22F302-BDE6-46CD-92DC-23E3DB28C93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66FD82-4558-40F9-92BB-42817801A0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9CA250-6AA2-42EF-B6D0-E7F54B916FB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081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59B03-9F53-4187-A716-F9359EA1F46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AA4D-BA00-4D15-A013-67956E368D9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62F-0D96-4E0A-AC78-B8604E40DB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7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C9012-3ABB-453E-9E66-DC1B973DA88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86DA3-B2CE-4944-8225-90FA4FBBCCB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6CFF-C31A-4F9C-AAE9-E182B4222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5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E6273-F28B-45CF-BBA0-3556F4C4240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CC6868-6F2D-4E60-8C41-E59BCE5EEB1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C38E-0485-469E-927A-6A3FBE0D51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6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EED94A-D67D-47D5-9C5A-D1BABA0A4D90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344FF-EB23-4188-8191-FBD848A5BA3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F9A7-63B1-46BB-AB96-ABD8EA1903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5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3BFEB-7212-407E-AD78-63EF32A2600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B42B8-F036-4385-8151-FE67DC2151C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535-B2D8-45CD-BDA9-9B02182BF7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41C1C39F-E2AE-4640-9F2B-050BE0E43984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61FE62AC-234A-498A-9A55-5984F40F7511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75F2-F66D-406F-AEE2-C758C01833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6A7B766-DBED-46FB-84B3-7DB65C46C018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FD5677A9-5E83-45BE-95D3-CD4FA2F32F58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1CC-4221-4B7E-8F9D-98E0720028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FA37E6D-A570-42EE-BE89-AE20A10867E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C3BFC0C-BA1B-49BE-B9FE-D7C81F9C2FF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BB443A3-8C10-4699-9E20-3B7A25C283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EAE76241-469B-4547-9906-3E48E31E40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60949FA-115C-4A41-B67C-7A0D12DF40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E375CE-C5A1-4762-A486-4240898F975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431B88D-44CE-43AC-804D-E98C7BDDBF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568FDA4-7EA6-457B-934C-DE4D88BCDC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799E36A-1634-4DBD-93B8-8FF2B01678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BA774D0-9757-44F1-AB88-E913F3926C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5DA89AD-7831-456A-86B7-4713A12A89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4F767AF-D826-4B74-B510-E041FFBBC2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0A9F2518-A52A-49F8-AA49-3FC503193B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A5DFE738-D714-4174-86EA-9031317E2F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B669A37-59C6-443F-BDAB-6C758D07A57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487F6D86-B685-433E-A304-5B4AF532DC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9FFD24D-A7BB-46CD-9B1C-51F420EFB91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DDDC687-7368-4E20-8B52-321D5F33B4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F1FDDE5-ABF7-4505-B84F-AACC9C7CA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514422D9-B015-475D-8BDF-E99D887F9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B7526A0-5358-4555-AE76-8D9EBD8106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A67625-ACA7-4E13-8076-BD2897F7931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CCF681E-D7F1-4ABD-8CAF-8A5998385A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EB005C2-49B4-4D41-9BC8-A409B586CC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ADC2114E-3F1C-4125-8B2E-86C5DB5E0BE1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DD28B49-560E-4006-A00C-CFEF8E1E21F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4DA3DCFF-347B-473A-948A-97C731AB2C5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2442F531-A4EE-4B06-B748-9A50F4912C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35A3C6A-C447-4D01-B11C-582D73EE59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5D9C3468-0190-40A8-851D-F67C8B16090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0D6AED1-DFAA-4220-BE67-6AAA2CB90E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526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3DFC3-D945-45BA-AE96-F5573A0DA6E1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6ECC07-51B9-4F7B-B951-261F01DAE6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E0D-62E2-4E07-AD80-1657E852A1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2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8FCD803-D3FA-450D-BD32-75421467631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2C6BDE38-044F-4C26-8AF0-6CEA8E40894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934937-EB70-4616-B46C-37662E79C0C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08CDE-0E26-4802-9097-CD30626267B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D4D3834-3C56-458E-AB68-D03C3BB6C90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23FCE1-CE08-4004-B3A3-57703AAC91A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5742DB2-8D49-45C3-9F49-8E541ACFDF7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0A7658-CEE0-4123-9321-24749A52DE5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15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DADCA2F-AD68-49C5-9D71-F81483285BA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3A0F98D-6287-48B8-BD51-F60CE46D204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D866DB4-1202-4B52-A5A1-8EA042A0B3E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24EA5C-8DE6-4BCE-BD73-47D4F5B1E22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6D9EDCD-4A2A-4603-9972-9607848834C1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04256C-8615-4A32-A63F-0784F5FD481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C3CD7A-0716-40F8-A85D-DDC04470292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7155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F143591-A09B-4A0A-89E7-857C3094333B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894EF902-1861-45D9-A2C6-C1413365089C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0245-16B8-4DB2-972F-DB64F4FADB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5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999F4C14-27F8-45F4-9F64-0F7638F3B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0664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04A83D-04B8-4B2B-AFCD-9B5506789AB7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3144DE3B-AFA5-4677-8739-E7FBF8FEB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A9743E8-9BBB-4635-B17F-F8E5A03BF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25881F-A683-4D01-8242-E884C0935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4FD2-D422-41C8-85C4-F8C72FEFF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5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21C9AF9-A965-447B-8B6C-0451156D51E8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9DCA34-0EF9-4CC9-B137-53983DC8E07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4E4FED-9019-4FF4-B497-3CAEFA7D0DC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950ED35-CF66-47CC-8E8E-02C918327F2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C60654-B1DB-488F-A0C9-6C92C059248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E9530F-6A24-4F1E-9C9B-37B7D27BD0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84497B-A6ED-433B-8888-CB1C25AF29E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668498-1E2A-4B65-8100-95E316F028F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D5682D-B6E2-4E4A-AE56-A4135008335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3D05F3BF-7834-4831-9C4D-11ABC66C466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435707-3615-4FC5-BBCE-8A835CFDE7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D1E21BA-6A3C-4753-A67A-A8B55DE7AE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AB4BBA6-EC12-4A67-B85C-311FB9227A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C2E0C0F-2082-4130-98C5-A45F0A9DB0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3E87F36-0C7D-4428-BD10-03770A959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B9199FD-9C2C-4B1C-90CD-BED2C4834F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4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A26A9B-D26C-4080-966B-7BF71C80613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400F9-46C3-4938-AA0D-5D1C6E24BE5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1D09EB-53BC-4E41-8608-8CDF7D50397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345BAD1-6027-4AFC-9C31-AC42E1A2909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29F0C1-E7ED-442F-87C5-DFBC0A54F75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0237DB-1D3C-478C-9264-C1E75BC7AFE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E675F1-6B21-452C-8763-DFFC403BCEE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C2FBCC-92C7-45A0-97D6-C24707F0B9B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BF0B3-2F14-41EB-B22D-CF77FF39A6E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4BC2C175-FC62-48D9-BF73-2310AE50687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242706-A0E0-45DF-A341-DCDB837C95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DB70538F-97AB-46D8-9CC3-25B2DAD2FD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2AC9DD0A-B78B-494E-90F2-7E94D88BBC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74BD05-A269-42FB-B78E-CC1619FE0A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A00C79B-5264-4737-8599-89C8BFB2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2A204E-72CC-424C-9D2A-9F43F2CF86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3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977CD-F0B1-46EE-9603-1AE1A852E63A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A717E-C816-432D-BDF7-9A63E1448C1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B86-FF04-40BF-BF9D-8A9A69866A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7F598-13CE-43A0-8DE6-EC958B57F32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20F8-5F8A-47D3-89BF-10ECF0C15C5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E8-A613-4648-8819-B08539A7D4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EB43-71B4-44BD-A605-83F4C77F32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1B343-4679-459F-8D78-06A28FB740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1CA-91EC-472D-A283-3FC0C3EB78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1F0B3-0884-458F-AF37-61B8A307479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C134E-F250-4BA0-94BE-72B0881B3D4A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4D1-D43F-4A25-9AEF-2AF268DF1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A987E1FC-2767-4C51-A6F8-4E1261D747D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A24A3E03-DB7F-43F7-BAF6-8778A7EBC7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Oval 6">
              <a:extLst>
                <a:ext uri="{FF2B5EF4-FFF2-40B4-BE49-F238E27FC236}">
                  <a16:creationId xmlns:a16="http://schemas.microsoft.com/office/drawing/2014/main" id="{AC42C3E2-4033-4A49-9738-229D437473F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4" name="Oval 7">
              <a:extLst>
                <a:ext uri="{FF2B5EF4-FFF2-40B4-BE49-F238E27FC236}">
                  <a16:creationId xmlns:a16="http://schemas.microsoft.com/office/drawing/2014/main" id="{4E45A82C-2C76-4D51-83BB-C7D5F2A4A1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6FB53353-F95A-443C-A590-17759C3212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72A6F78-8C59-4044-A299-1A71EBEFFF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37219F86-EF0F-4854-97F8-4C4C473CB7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70EC8DB5-3E9C-44F6-8A75-233B9EA58B45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3DDB6246-459B-4D48-B2DE-EEF05273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E08A-4A44-403E-8E20-0EBD7ACB443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6FF08-003F-4DDD-AFC8-DE056BAE45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6432F-1849-4335-83F8-47FFA8F14E7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54E13-D91B-48B8-BD56-65C4E763B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811" r:id="rId1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202CAFE3-9916-409D-91B9-EBCB7C7615C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2056" name="Freeform 5">
              <a:extLst>
                <a:ext uri="{FF2B5EF4-FFF2-40B4-BE49-F238E27FC236}">
                  <a16:creationId xmlns:a16="http://schemas.microsoft.com/office/drawing/2014/main" id="{8B8C0C77-6E3E-4064-97AB-4F90B436E9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Oval 6">
              <a:extLst>
                <a:ext uri="{FF2B5EF4-FFF2-40B4-BE49-F238E27FC236}">
                  <a16:creationId xmlns:a16="http://schemas.microsoft.com/office/drawing/2014/main" id="{76A50D36-B4A8-4A25-A209-91F0F578178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8" name="Oval 7">
              <a:extLst>
                <a:ext uri="{FF2B5EF4-FFF2-40B4-BE49-F238E27FC236}">
                  <a16:creationId xmlns:a16="http://schemas.microsoft.com/office/drawing/2014/main" id="{B6629802-EE4D-490E-BF1D-F7CA17DEA1C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1DE36159-D2D3-4ED7-8F2E-164C535F40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B920C5A8-AF19-4F6D-AF68-B59D0F476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61" name="Freeform 10">
              <a:extLst>
                <a:ext uri="{FF2B5EF4-FFF2-40B4-BE49-F238E27FC236}">
                  <a16:creationId xmlns:a16="http://schemas.microsoft.com/office/drawing/2014/main" id="{28CD3D51-7C7B-47A7-ACEA-42F3396250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6C685EE9-F4D3-4E25-811A-22083588BB8C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6C8F9648-25A9-4D10-B53D-EBF7CB6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3810D-19E8-47D7-BE43-D88E5D9D83F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7AFFD-1197-4B84-9E3E-78B0928488E1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0522D-C1F2-4BD8-B091-C6CC8C0ED4D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34DC5A-9CBD-42C6-9E6B-E86AA662FE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7">
            <a:extLst>
              <a:ext uri="{FF2B5EF4-FFF2-40B4-BE49-F238E27FC236}">
                <a16:creationId xmlns:a16="http://schemas.microsoft.com/office/drawing/2014/main" id="{054E3730-15EC-4A96-BA99-D41426785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2300" y="599917"/>
            <a:ext cx="10923587" cy="1393825"/>
          </a:xfrm>
        </p:spPr>
        <p:txBody>
          <a:bodyPr/>
          <a:lstStyle/>
          <a:p>
            <a:r>
              <a:rPr lang="nl-NL" altLang="nl-NL" sz="8800" dirty="0"/>
              <a:t>Voel je goed!</a:t>
            </a:r>
          </a:p>
        </p:txBody>
      </p:sp>
      <p:sp>
        <p:nvSpPr>
          <p:cNvPr id="61443" name="Ondertitel 8">
            <a:extLst>
              <a:ext uri="{FF2B5EF4-FFF2-40B4-BE49-F238E27FC236}">
                <a16:creationId xmlns:a16="http://schemas.microsoft.com/office/drawing/2014/main" id="{B23C77CB-6EA3-4093-8F83-0381622F3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2300" y="2104208"/>
            <a:ext cx="10998200" cy="1227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6000" dirty="0"/>
              <a:t>Gratis cursus </a:t>
            </a:r>
          </a:p>
          <a:p>
            <a:r>
              <a:rPr lang="nl-NL" altLang="nl-NL" sz="6000" dirty="0"/>
              <a:t>over gezond eten </a:t>
            </a:r>
          </a:p>
          <a:p>
            <a:r>
              <a:rPr lang="nl-NL" altLang="nl-NL" sz="6000" dirty="0"/>
              <a:t>en bewegen</a:t>
            </a:r>
          </a:p>
        </p:txBody>
      </p:sp>
      <p:sp>
        <p:nvSpPr>
          <p:cNvPr id="61444" name="Tijdelijke aanduiding voor tekst 11">
            <a:extLst>
              <a:ext uri="{FF2B5EF4-FFF2-40B4-BE49-F238E27FC236}">
                <a16:creationId xmlns:a16="http://schemas.microsoft.com/office/drawing/2014/main" id="{7E83DD4B-75EA-4082-BF4E-AE66E1A426B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4838" y="5424488"/>
            <a:ext cx="7657072" cy="925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99E9630-7F48-43EE-B1F1-9F14E0511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97"/>
          <a:stretch/>
        </p:blipFill>
        <p:spPr>
          <a:xfrm>
            <a:off x="8502899" y="1233996"/>
            <a:ext cx="3117601" cy="3764132"/>
          </a:xfrm>
          <a:prstGeom prst="rect">
            <a:avLst/>
          </a:prstGeom>
        </p:spPr>
      </p:pic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8A378E66-156C-4C59-A64F-4162D7D7EC5F}"/>
              </a:ext>
            </a:extLst>
          </p:cNvPr>
          <p:cNvSpPr/>
          <p:nvPr/>
        </p:nvSpPr>
        <p:spPr>
          <a:xfrm>
            <a:off x="8182011" y="1066165"/>
            <a:ext cx="1652111" cy="834190"/>
          </a:xfrm>
          <a:prstGeom prst="wedgeRectCallout">
            <a:avLst>
              <a:gd name="adj1" fmla="val 71209"/>
              <a:gd name="adj2" fmla="val 4896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‘Ik weeg 6 kilo minder sinds ik begrijp wat ik eet.’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030" y="480488"/>
            <a:ext cx="10515600" cy="1423975"/>
          </a:xfrm>
        </p:spPr>
        <p:txBody>
          <a:bodyPr/>
          <a:lstStyle/>
          <a:p>
            <a:r>
              <a:rPr lang="nl-NL" sz="8800" dirty="0"/>
              <a:t>Voel je goed!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2099771"/>
            <a:ext cx="10515600" cy="1500187"/>
          </a:xfrm>
        </p:spPr>
        <p:txBody>
          <a:bodyPr/>
          <a:lstStyle/>
          <a:p>
            <a:r>
              <a:rPr lang="nl-NL" sz="5400" dirty="0"/>
              <a:t>Gratis cursus in makkelijke taal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dirty="0"/>
              <a:t>20 lessen in kleine groepjes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dirty="0"/>
              <a:t>Tips over gezond eten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dirty="0"/>
              <a:t>Samen bewegen</a:t>
            </a:r>
          </a:p>
        </p:txBody>
      </p:sp>
      <p:pic>
        <p:nvPicPr>
          <p:cNvPr id="5" name="Afbeelding 4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86499410-6959-44EC-834B-C1E50121B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0" y="4182533"/>
            <a:ext cx="4247850" cy="18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030" y="604129"/>
            <a:ext cx="10515600" cy="1423975"/>
          </a:xfrm>
        </p:spPr>
        <p:txBody>
          <a:bodyPr/>
          <a:lstStyle/>
          <a:p>
            <a:r>
              <a:rPr lang="nl-NL" sz="8800" dirty="0"/>
              <a:t>Wil je meedoen?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2224207"/>
            <a:ext cx="10515600" cy="1204793"/>
          </a:xfrm>
        </p:spPr>
        <p:txBody>
          <a:bodyPr/>
          <a:lstStyle/>
          <a:p>
            <a:r>
              <a:rPr lang="nl-NL" sz="5400" dirty="0"/>
              <a:t>Vraag het aan je huisarts </a:t>
            </a:r>
          </a:p>
          <a:p>
            <a:endParaRPr lang="nl-NL" sz="2400" dirty="0"/>
          </a:p>
          <a:p>
            <a:r>
              <a:rPr lang="nl-NL" dirty="0"/>
              <a:t>of bel naar </a:t>
            </a:r>
          </a:p>
          <a:p>
            <a:r>
              <a:rPr lang="nl-NL" dirty="0"/>
              <a:t>[naam]</a:t>
            </a:r>
          </a:p>
          <a:p>
            <a:r>
              <a:rPr lang="nl-NL" dirty="0"/>
              <a:t>[tel </a:t>
            </a:r>
            <a:r>
              <a:rPr lang="nl-NL" dirty="0" err="1"/>
              <a:t>nr</a:t>
            </a:r>
            <a:r>
              <a:rPr lang="nl-NL" dirty="0"/>
              <a:t>]</a:t>
            </a:r>
          </a:p>
        </p:txBody>
      </p:sp>
      <p:pic>
        <p:nvPicPr>
          <p:cNvPr id="5" name="Afbeelding 4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F61FF93E-67EF-4AE5-9084-8585273C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0" y="4182533"/>
            <a:ext cx="4247850" cy="18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2.xml><?xml version="1.0" encoding="utf-8"?>
<a:theme xmlns:a="http://schemas.openxmlformats.org/drawingml/2006/main" name="1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Notes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Handout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SharedWithUsers xmlns="a1cd745b-623c-4091-9593-4149552dd847">
      <UserInfo>
        <DisplayName>Marieke Wiebing</DisplayName>
        <AccountId>261</AccountId>
        <AccountType/>
      </UserInfo>
    </SharedWithUsers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5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8382AC06-B94E-4B13-B7C4-B43B190928E1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920C82FD-BD10-4E06-AED4-FD6A4D5C4520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92A70E7C-A4C2-495E-9FD0-E0C5737227F7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07E0395C-EFA1-404E-A339-561B713BD722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DFE77393-BCE8-47F7-86A6-9686DA8461A5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8F0D28A1-BD65-4122-BF0E-1F65E0B85EFA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00BEB3A7-9C5F-4A25-A7A8-4F112D68AA3A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C4E2463D-835F-45F2-B305-7E5435D03A85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8EA9316D-43D8-4890-8ED2-B7DF2B3A91A9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2B4B3B59-78B2-45C3-9B25-57A96284BAA8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A5FF1035-57A2-4D4E-8343-D1113C0A936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6D6A6D00-5520-4098-9665-7202CB8499D7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9CABC957-D6B8-43E3-A400-851030BCC2F8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2BB4E77B-26AA-422A-89F6-C7FF6E6FBAF8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E83DFFB8-3629-4C6A-9E0C-5E8C559C58D8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DE681AD2-137B-4FF2-8320-AC58F844C80E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11DB8741-4435-4EC1-9D13-CF173A707B6B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D7241AE6-CAC7-4546-9FD1-1C8653A7ABE8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10C73882-C234-4EBD-9D6B-78CF0E046AFD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7128CB0E-3CCC-405A-ACF6-C516A8BB19CA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CB97F92E-1B41-4D01-A14D-DAAB6BBDD08B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C3776BC1-BC11-4E45-8336-22A1569DBB7F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295B5AAC-07AF-44AB-8CBE-141B24804BB0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4BA77AFC-54B0-4311-8A54-8FBE65CABFB4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C26BDD49-25C9-4B02-A0A3-0937C826A63D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D13D8E63-A4F0-42F7-85FF-38B8851F2E68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EEB35AED-B2FD-43F7-B71B-0230A39F4AC0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5FF724C1-412C-473C-BBF4-B5216A955167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97F64971-0230-460D-A583-D615426CE387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289CB10D-69CE-4B18-B30A-C63CA405BD95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84B7DFF5-58CF-48AA-A7D1-93FE7FD705CA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2645DE86-6645-46CE-9370-AAAC5327AFF5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519CF027-E8C8-44C1-BF2B-F08C4B795B3F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D4AAF875-6DD2-41A3-B171-90B32FEDA614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288107EE-D096-4964-AE11-567AA9318407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B707E31C-8521-4A23-9115-7E2D8A6B1A32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03EC6699-2753-4750-86F4-2CED7DC0F426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8DFA6012-3580-4335-9BCE-B7860C74AF70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C5D4534B-BB6B-48B1-BC29-98242F953ECC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1965A99A-42D9-45EA-980E-CFFE89501CA1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509C83FC-F3D2-4658-9E45-A6018CCF19B1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A6FA6898-59E5-48A3-B1F0-4E31164FB6D4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729C8B8F-A40B-44C5-B2FF-4374EAB72F05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19D880D1-06CC-463F-ACAF-6A48D6BD51AE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79F2BD17-1C7F-4F6B-B9B5-62E5467E5AD3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9BB7ABB2-C80B-46B4-BB5A-907991B8FA96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4E1FEC2E-3883-4591-9BFD-014B2C513559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4EAAEF31-7E9B-45C6-A347-82B61E6AE16A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540D0A7A-9C9A-4A4C-827D-E58E1A2CBACC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57143122-2495-4E05-B3EC-F24616D9D99C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C069FE03-C4A4-4118-A83C-CD8EE0C9311D}">
  <ds:schemaRefs>
    <ds:schemaRef ds:uri="c4f02879-874c-4f24-b7f5-9063887a9b4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a1cd745b-623c-4091-9593-4149552dd847"/>
    <ds:schemaRef ds:uri="http://www.w3.org/XML/1998/namespace"/>
    <ds:schemaRef ds:uri="http://purl.org/dc/dcmitype/"/>
    <ds:schemaRef ds:uri="1821a352-5412-4269-90f7-17a58e0e577f"/>
  </ds:schemaRefs>
</ds:datastoreItem>
</file>

<file path=customXml/itemProps56.xml><?xml version="1.0" encoding="utf-8"?>
<ds:datastoreItem xmlns:ds="http://schemas.openxmlformats.org/officeDocument/2006/customXml" ds:itemID="{A6477F31-D55A-4150-BF42-29B66BD0F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02879-874c-4f24-b7f5-9063887a9b4e"/>
    <ds:schemaRef ds:uri="a1cd745b-623c-4091-9593-4149552dd847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B6BBA56A-0638-4822-BD40-3F458A0862CC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61513B52-D498-4C2A-A223-65FA1AB70595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CBBF469F-7B22-44CB-9847-C744EF33A53E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EE852A9C-6194-4951-9176-9D6B07E5E3E9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Stichting Lezen en Schrijven</Template>
  <TotalTime>44</TotalTime>
  <Words>66</Words>
  <Application>Microsoft Office PowerPoint</Application>
  <PresentationFormat>Breedbeeld</PresentationFormat>
  <Paragraphs>19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HelveticaNeueLT Pro 55 Roman</vt:lpstr>
      <vt:lpstr>Wingdings</vt:lpstr>
      <vt:lpstr>Huisstijl</vt:lpstr>
      <vt:lpstr>1_Huisstijl</vt:lpstr>
      <vt:lpstr>Voel je goed!</vt:lpstr>
      <vt:lpstr>Voel je goed!</vt:lpstr>
      <vt:lpstr>Wil je meedoen?</vt:lpstr>
    </vt:vector>
  </TitlesOfParts>
  <Manager/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Geralda Otten</dc:creator>
  <cp:keywords/>
  <dc:description>Sjabloonversie: 2.2c - 22 maart 2021_x000d_
Ontwerp: Total Design_x000d_
Sjablonen: www.JoulesUnlimited.com</dc:description>
  <cp:lastModifiedBy>Marieke Wiebing</cp:lastModifiedBy>
  <cp:revision>7</cp:revision>
  <dcterms:created xsi:type="dcterms:W3CDTF">2021-05-17T06:05:04Z</dcterms:created>
  <dcterms:modified xsi:type="dcterms:W3CDTF">2022-12-23T13:18:41Z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igrationWizId">
    <vt:lpwstr/>
  </property>
  <property fmtid="{D5CDD505-2E9C-101B-9397-08002B2CF9AE}" pid="4" name="MigrationWizIdPermissions">
    <vt:lpwstr/>
  </property>
  <property fmtid="{D5CDD505-2E9C-101B-9397-08002B2CF9AE}" pid="5" name="MigrationWizIdVersion">
    <vt:lpwstr/>
  </property>
  <property fmtid="{D5CDD505-2E9C-101B-9397-08002B2CF9AE}" pid="6" name="MediaServiceImageTags">
    <vt:lpwstr/>
  </property>
</Properties>
</file>