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7"/>
    <p:sldMasterId id="2147483669" r:id="rId58"/>
  </p:sldMasterIdLst>
  <p:notesMasterIdLst>
    <p:notesMasterId r:id="rId77"/>
  </p:notesMasterIdLst>
  <p:handoutMasterIdLst>
    <p:handoutMasterId r:id="rId78"/>
  </p:handoutMasterIdLst>
  <p:sldIdLst>
    <p:sldId id="277" r:id="rId59"/>
    <p:sldId id="274" r:id="rId60"/>
    <p:sldId id="280" r:id="rId61"/>
    <p:sldId id="281" r:id="rId62"/>
    <p:sldId id="309" r:id="rId63"/>
    <p:sldId id="310" r:id="rId64"/>
    <p:sldId id="283" r:id="rId65"/>
    <p:sldId id="285" r:id="rId66"/>
    <p:sldId id="286" r:id="rId67"/>
    <p:sldId id="287" r:id="rId68"/>
    <p:sldId id="320" r:id="rId69"/>
    <p:sldId id="289" r:id="rId70"/>
    <p:sldId id="290" r:id="rId71"/>
    <p:sldId id="321" r:id="rId72"/>
    <p:sldId id="293" r:id="rId73"/>
    <p:sldId id="294" r:id="rId74"/>
    <p:sldId id="295" r:id="rId75"/>
    <p:sldId id="308" r:id="rId76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a Otten" initials="G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33CE8-259D-4413-B210-B05BB1598A45}" v="149" dt="2021-09-17T11:23:22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290" autoAdjust="0"/>
  </p:normalViewPr>
  <p:slideViewPr>
    <p:cSldViewPr snapToGrid="0">
      <p:cViewPr varScale="1">
        <p:scale>
          <a:sx n="53" d="100"/>
          <a:sy n="53" d="100"/>
        </p:scale>
        <p:origin x="12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76" Type="http://schemas.openxmlformats.org/officeDocument/2006/relationships/slide" Target="slides/slide18.xml"/><Relationship Id="rId84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71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2.xml"/><Relationship Id="rId66" Type="http://schemas.openxmlformats.org/officeDocument/2006/relationships/slide" Target="slides/slide8.xml"/><Relationship Id="rId74" Type="http://schemas.openxmlformats.org/officeDocument/2006/relationships/slide" Target="slides/slide16.xml"/><Relationship Id="rId79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61" Type="http://schemas.openxmlformats.org/officeDocument/2006/relationships/slide" Target="slides/slide3.xml"/><Relationship Id="rId82" Type="http://schemas.openxmlformats.org/officeDocument/2006/relationships/theme" Target="theme/theme1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77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4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.xml"/><Relationship Id="rId67" Type="http://schemas.openxmlformats.org/officeDocument/2006/relationships/slide" Target="slides/slide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4.xml"/><Relationship Id="rId70" Type="http://schemas.openxmlformats.org/officeDocument/2006/relationships/slide" Target="slides/slide12.xml"/><Relationship Id="rId75" Type="http://schemas.openxmlformats.org/officeDocument/2006/relationships/slide" Target="slides/slide17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Master" Target="slideMasters/slide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slide" Target="slides/slide15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Wiebing" userId="dfe37500-df78-46ab-ad4e-d820bc24880b" providerId="ADAL" clId="{2BF33CE8-259D-4413-B210-B05BB1598A45}"/>
    <pc:docChg chg="undo custSel delSld modSld delMainMaster">
      <pc:chgData name="Marieke Wiebing" userId="dfe37500-df78-46ab-ad4e-d820bc24880b" providerId="ADAL" clId="{2BF33CE8-259D-4413-B210-B05BB1598A45}" dt="2021-09-17T11:23:16.376" v="3218" actId="20577"/>
      <pc:docMkLst>
        <pc:docMk/>
      </pc:docMkLst>
      <pc:sldChg chg="modSp mod modNotesTx">
        <pc:chgData name="Marieke Wiebing" userId="dfe37500-df78-46ab-ad4e-d820bc24880b" providerId="ADAL" clId="{2BF33CE8-259D-4413-B210-B05BB1598A45}" dt="2021-09-17T09:46:33.492" v="125" actId="20577"/>
        <pc:sldMkLst>
          <pc:docMk/>
          <pc:sldMk cId="0" sldId="274"/>
        </pc:sldMkLst>
        <pc:spChg chg="mod">
          <ac:chgData name="Marieke Wiebing" userId="dfe37500-df78-46ab-ad4e-d820bc24880b" providerId="ADAL" clId="{2BF33CE8-259D-4413-B210-B05BB1598A45}" dt="2021-09-17T09:46:19.970" v="112"/>
          <ac:spMkLst>
            <pc:docMk/>
            <pc:sldMk cId="0" sldId="274"/>
            <ac:spMk id="65538" creationId="{1C6752E9-B7FA-498D-9759-E605C52B4009}"/>
          </ac:spMkLst>
        </pc:spChg>
        <pc:spChg chg="mod">
          <ac:chgData name="Marieke Wiebing" userId="dfe37500-df78-46ab-ad4e-d820bc24880b" providerId="ADAL" clId="{2BF33CE8-259D-4413-B210-B05BB1598A45}" dt="2021-09-17T09:46:33.492" v="125" actId="20577"/>
          <ac:spMkLst>
            <pc:docMk/>
            <pc:sldMk cId="0" sldId="274"/>
            <ac:spMk id="65540" creationId="{FD385D71-5981-4E44-9023-52C2A6AFFF69}"/>
          </ac:spMkLst>
        </pc:spChg>
      </pc:sldChg>
      <pc:sldChg chg="modSp mod modNotesTx">
        <pc:chgData name="Marieke Wiebing" userId="dfe37500-df78-46ab-ad4e-d820bc24880b" providerId="ADAL" clId="{2BF33CE8-259D-4413-B210-B05BB1598A45}" dt="2021-09-17T09:45:59.521" v="111" actId="20577"/>
        <pc:sldMkLst>
          <pc:docMk/>
          <pc:sldMk cId="0" sldId="277"/>
        </pc:sldMkLst>
        <pc:spChg chg="mod">
          <ac:chgData name="Marieke Wiebing" userId="dfe37500-df78-46ab-ad4e-d820bc24880b" providerId="ADAL" clId="{2BF33CE8-259D-4413-B210-B05BB1598A45}" dt="2021-09-17T09:40:26.031" v="4" actId="20577"/>
          <ac:spMkLst>
            <pc:docMk/>
            <pc:sldMk cId="0" sldId="277"/>
            <ac:spMk id="61442" creationId="{054E3730-15EC-4A96-BA99-D41426785147}"/>
          </ac:spMkLst>
        </pc:spChg>
        <pc:spChg chg="mod">
          <ac:chgData name="Marieke Wiebing" userId="dfe37500-df78-46ab-ad4e-d820bc24880b" providerId="ADAL" clId="{2BF33CE8-259D-4413-B210-B05BB1598A45}" dt="2021-09-17T09:40:34.360" v="8" actId="20577"/>
          <ac:spMkLst>
            <pc:docMk/>
            <pc:sldMk cId="0" sldId="277"/>
            <ac:spMk id="61444" creationId="{7E83DD4B-75EA-4082-BF4E-AE66E1A426B2}"/>
          </ac:spMkLst>
        </pc:spChg>
      </pc:sldChg>
      <pc:sldChg chg="del">
        <pc:chgData name="Marieke Wiebing" userId="dfe37500-df78-46ab-ad4e-d820bc24880b" providerId="ADAL" clId="{2BF33CE8-259D-4413-B210-B05BB1598A45}" dt="2021-09-17T09:42:57.743" v="23" actId="2696"/>
        <pc:sldMkLst>
          <pc:docMk/>
          <pc:sldMk cId="0" sldId="278"/>
        </pc:sldMkLst>
      </pc:sldChg>
      <pc:sldChg chg="del">
        <pc:chgData name="Marieke Wiebing" userId="dfe37500-df78-46ab-ad4e-d820bc24880b" providerId="ADAL" clId="{2BF33CE8-259D-4413-B210-B05BB1598A45}" dt="2021-09-17T09:47:19.561" v="126" actId="2696"/>
        <pc:sldMkLst>
          <pc:docMk/>
          <pc:sldMk cId="0" sldId="279"/>
        </pc:sldMkLst>
      </pc:sldChg>
      <pc:sldChg chg="delSp modSp mod modNotesTx">
        <pc:chgData name="Marieke Wiebing" userId="dfe37500-df78-46ab-ad4e-d820bc24880b" providerId="ADAL" clId="{2BF33CE8-259D-4413-B210-B05BB1598A45}" dt="2021-09-17T10:04:23.091" v="522" actId="20577"/>
        <pc:sldMkLst>
          <pc:docMk/>
          <pc:sldMk cId="0" sldId="280"/>
        </pc:sldMkLst>
        <pc:spChg chg="del mod">
          <ac:chgData name="Marieke Wiebing" userId="dfe37500-df78-46ab-ad4e-d820bc24880b" providerId="ADAL" clId="{2BF33CE8-259D-4413-B210-B05BB1598A45}" dt="2021-09-17T10:04:00.342" v="509" actId="478"/>
          <ac:spMkLst>
            <pc:docMk/>
            <pc:sldMk cId="0" sldId="280"/>
            <ac:spMk id="11" creationId="{977C2311-BEF6-4C4E-BA24-419F04B980BD}"/>
          </ac:spMkLst>
        </pc:spChg>
        <pc:spChg chg="mod">
          <ac:chgData name="Marieke Wiebing" userId="dfe37500-df78-46ab-ad4e-d820bc24880b" providerId="ADAL" clId="{2BF33CE8-259D-4413-B210-B05BB1598A45}" dt="2021-09-17T09:56:13.755" v="304" actId="20577"/>
          <ac:spMkLst>
            <pc:docMk/>
            <pc:sldMk cId="0" sldId="280"/>
            <ac:spMk id="69634" creationId="{E89C186E-128B-43F2-AD3B-7AFC5DDA48C1}"/>
          </ac:spMkLst>
        </pc:spChg>
        <pc:spChg chg="mod">
          <ac:chgData name="Marieke Wiebing" userId="dfe37500-df78-46ab-ad4e-d820bc24880b" providerId="ADAL" clId="{2BF33CE8-259D-4413-B210-B05BB1598A45}" dt="2021-09-17T10:00:11.674" v="369" actId="20577"/>
          <ac:spMkLst>
            <pc:docMk/>
            <pc:sldMk cId="0" sldId="280"/>
            <ac:spMk id="69636" creationId="{B9CB2B9B-363F-4CE2-AD3F-CFC3E4C327D4}"/>
          </ac:spMkLst>
        </pc:spChg>
        <pc:graphicFrameChg chg="mod modGraphic">
          <ac:chgData name="Marieke Wiebing" userId="dfe37500-df78-46ab-ad4e-d820bc24880b" providerId="ADAL" clId="{2BF33CE8-259D-4413-B210-B05BB1598A45}" dt="2021-09-17T10:01:50.635" v="447" actId="20577"/>
          <ac:graphicFrameMkLst>
            <pc:docMk/>
            <pc:sldMk cId="0" sldId="280"/>
            <ac:graphicFrameMk id="6" creationId="{5B1271F9-9875-421D-A330-621977846E27}"/>
          </ac:graphicFrameMkLst>
        </pc:graphicFrameChg>
      </pc:sldChg>
      <pc:sldChg chg="modSp mod">
        <pc:chgData name="Marieke Wiebing" userId="dfe37500-df78-46ab-ad4e-d820bc24880b" providerId="ADAL" clId="{2BF33CE8-259D-4413-B210-B05BB1598A45}" dt="2021-09-17T10:00:20.989" v="373" actId="20577"/>
        <pc:sldMkLst>
          <pc:docMk/>
          <pc:sldMk cId="0" sldId="281"/>
        </pc:sldMkLst>
        <pc:spChg chg="mod">
          <ac:chgData name="Marieke Wiebing" userId="dfe37500-df78-46ab-ad4e-d820bc24880b" providerId="ADAL" clId="{2BF33CE8-259D-4413-B210-B05BB1598A45}" dt="2021-09-17T10:00:20.989" v="373" actId="20577"/>
          <ac:spMkLst>
            <pc:docMk/>
            <pc:sldMk cId="0" sldId="281"/>
            <ac:spMk id="71684" creationId="{1A9EAEB8-A6E2-4C93-89BE-94F14109CEC7}"/>
          </ac:spMkLst>
        </pc:spChg>
      </pc:sldChg>
      <pc:sldChg chg="modSp mod modNotesTx">
        <pc:chgData name="Marieke Wiebing" userId="dfe37500-df78-46ab-ad4e-d820bc24880b" providerId="ADAL" clId="{2BF33CE8-259D-4413-B210-B05BB1598A45}" dt="2021-09-17T11:07:19.345" v="2195" actId="20577"/>
        <pc:sldMkLst>
          <pc:docMk/>
          <pc:sldMk cId="0" sldId="282"/>
        </pc:sldMkLst>
        <pc:spChg chg="mod">
          <ac:chgData name="Marieke Wiebing" userId="dfe37500-df78-46ab-ad4e-d820bc24880b" providerId="ADAL" clId="{2BF33CE8-259D-4413-B210-B05BB1598A45}" dt="2021-09-17T10:06:09.853" v="526" actId="20577"/>
          <ac:spMkLst>
            <pc:docMk/>
            <pc:sldMk cId="0" sldId="282"/>
            <ac:spMk id="73732" creationId="{1C34DB2D-AC3B-474B-9FB3-8CCCFA56D981}"/>
          </ac:spMkLst>
        </pc:spChg>
      </pc:sldChg>
      <pc:sldChg chg="modSp mod">
        <pc:chgData name="Marieke Wiebing" userId="dfe37500-df78-46ab-ad4e-d820bc24880b" providerId="ADAL" clId="{2BF33CE8-259D-4413-B210-B05BB1598A45}" dt="2021-09-17T10:06:44.111" v="531" actId="20577"/>
        <pc:sldMkLst>
          <pc:docMk/>
          <pc:sldMk cId="0" sldId="283"/>
        </pc:sldMkLst>
        <pc:spChg chg="mod">
          <ac:chgData name="Marieke Wiebing" userId="dfe37500-df78-46ab-ad4e-d820bc24880b" providerId="ADAL" clId="{2BF33CE8-259D-4413-B210-B05BB1598A45}" dt="2021-09-17T10:06:44.111" v="531" actId="20577"/>
          <ac:spMkLst>
            <pc:docMk/>
            <pc:sldMk cId="0" sldId="283"/>
            <ac:spMk id="75778" creationId="{522EF6C2-983F-480E-847D-93E1D2F7BF27}"/>
          </ac:spMkLst>
        </pc:spChg>
        <pc:spChg chg="mod">
          <ac:chgData name="Marieke Wiebing" userId="dfe37500-df78-46ab-ad4e-d820bc24880b" providerId="ADAL" clId="{2BF33CE8-259D-4413-B210-B05BB1598A45}" dt="2021-09-17T10:06:40.581" v="527" actId="20577"/>
          <ac:spMkLst>
            <pc:docMk/>
            <pc:sldMk cId="0" sldId="283"/>
            <ac:spMk id="75781" creationId="{F04933A8-73F5-4626-A294-BCDC8D978221}"/>
          </ac:spMkLst>
        </pc:spChg>
      </pc:sldChg>
      <pc:sldChg chg="modSp mod">
        <pc:chgData name="Marieke Wiebing" userId="dfe37500-df78-46ab-ad4e-d820bc24880b" providerId="ADAL" clId="{2BF33CE8-259D-4413-B210-B05BB1598A45}" dt="2021-09-17T11:11:28.293" v="2201" actId="20577"/>
        <pc:sldMkLst>
          <pc:docMk/>
          <pc:sldMk cId="3327037133" sldId="285"/>
        </pc:sldMkLst>
        <pc:spChg chg="mod">
          <ac:chgData name="Marieke Wiebing" userId="dfe37500-df78-46ab-ad4e-d820bc24880b" providerId="ADAL" clId="{2BF33CE8-259D-4413-B210-B05BB1598A45}" dt="2021-09-17T11:11:28.293" v="2201" actId="20577"/>
          <ac:spMkLst>
            <pc:docMk/>
            <pc:sldMk cId="3327037133" sldId="285"/>
            <ac:spMk id="67588" creationId="{0100F6E9-0319-4E4D-B090-324127A42A4D}"/>
          </ac:spMkLst>
        </pc:spChg>
      </pc:sldChg>
      <pc:sldChg chg="modSp mod">
        <pc:chgData name="Marieke Wiebing" userId="dfe37500-df78-46ab-ad4e-d820bc24880b" providerId="ADAL" clId="{2BF33CE8-259D-4413-B210-B05BB1598A45}" dt="2021-09-17T10:09:39.106" v="536" actId="20577"/>
        <pc:sldMkLst>
          <pc:docMk/>
          <pc:sldMk cId="3372675879" sldId="286"/>
        </pc:sldMkLst>
        <pc:spChg chg="mod">
          <ac:chgData name="Marieke Wiebing" userId="dfe37500-df78-46ab-ad4e-d820bc24880b" providerId="ADAL" clId="{2BF33CE8-259D-4413-B210-B05BB1598A45}" dt="2021-09-17T10:09:00.794" v="532" actId="20577"/>
          <ac:spMkLst>
            <pc:docMk/>
            <pc:sldMk cId="3372675879" sldId="286"/>
            <ac:spMk id="8" creationId="{FF3BD43D-1C7D-4702-B7C9-3490D80EA729}"/>
          </ac:spMkLst>
        </pc:spChg>
        <pc:spChg chg="mod">
          <ac:chgData name="Marieke Wiebing" userId="dfe37500-df78-46ab-ad4e-d820bc24880b" providerId="ADAL" clId="{2BF33CE8-259D-4413-B210-B05BB1598A45}" dt="2021-09-17T10:09:39.106" v="536" actId="20577"/>
          <ac:spMkLst>
            <pc:docMk/>
            <pc:sldMk cId="3372675879" sldId="286"/>
            <ac:spMk id="67588" creationId="{0100F6E9-0319-4E4D-B090-324127A42A4D}"/>
          </ac:spMkLst>
        </pc:spChg>
      </pc:sldChg>
      <pc:sldChg chg="modSp mod">
        <pc:chgData name="Marieke Wiebing" userId="dfe37500-df78-46ab-ad4e-d820bc24880b" providerId="ADAL" clId="{2BF33CE8-259D-4413-B210-B05BB1598A45}" dt="2021-09-17T11:11:37.656" v="2206" actId="20577"/>
        <pc:sldMkLst>
          <pc:docMk/>
          <pc:sldMk cId="281325133" sldId="287"/>
        </pc:sldMkLst>
        <pc:spChg chg="mod">
          <ac:chgData name="Marieke Wiebing" userId="dfe37500-df78-46ab-ad4e-d820bc24880b" providerId="ADAL" clId="{2BF33CE8-259D-4413-B210-B05BB1598A45}" dt="2021-09-17T11:11:37.656" v="2206" actId="20577"/>
          <ac:spMkLst>
            <pc:docMk/>
            <pc:sldMk cId="281325133" sldId="287"/>
            <ac:spMk id="67588" creationId="{0100F6E9-0319-4E4D-B090-324127A42A4D}"/>
          </ac:spMkLst>
        </pc:spChg>
      </pc:sldChg>
      <pc:sldChg chg="modSp mod">
        <pc:chgData name="Marieke Wiebing" userId="dfe37500-df78-46ab-ad4e-d820bc24880b" providerId="ADAL" clId="{2BF33CE8-259D-4413-B210-B05BB1598A45}" dt="2021-09-17T10:12:56.091" v="576" actId="20577"/>
        <pc:sldMkLst>
          <pc:docMk/>
          <pc:sldMk cId="2418210397" sldId="289"/>
        </pc:sldMkLst>
        <pc:spChg chg="mod">
          <ac:chgData name="Marieke Wiebing" userId="dfe37500-df78-46ab-ad4e-d820bc24880b" providerId="ADAL" clId="{2BF33CE8-259D-4413-B210-B05BB1598A45}" dt="2021-09-17T10:12:56.091" v="576" actId="20577"/>
          <ac:spMkLst>
            <pc:docMk/>
            <pc:sldMk cId="2418210397" sldId="289"/>
            <ac:spMk id="67586" creationId="{C28C7406-059F-4B74-B591-1C17179B3597}"/>
          </ac:spMkLst>
        </pc:spChg>
        <pc:spChg chg="mod">
          <ac:chgData name="Marieke Wiebing" userId="dfe37500-df78-46ab-ad4e-d820bc24880b" providerId="ADAL" clId="{2BF33CE8-259D-4413-B210-B05BB1598A45}" dt="2021-09-17T10:11:15.746" v="546" actId="20577"/>
          <ac:spMkLst>
            <pc:docMk/>
            <pc:sldMk cId="2418210397" sldId="289"/>
            <ac:spMk id="67588" creationId="{0100F6E9-0319-4E4D-B090-324127A42A4D}"/>
          </ac:spMkLst>
        </pc:spChg>
      </pc:sldChg>
      <pc:sldChg chg="modSp mod modNotesTx">
        <pc:chgData name="Marieke Wiebing" userId="dfe37500-df78-46ab-ad4e-d820bc24880b" providerId="ADAL" clId="{2BF33CE8-259D-4413-B210-B05BB1598A45}" dt="2021-09-17T11:11:45.662" v="2210" actId="20577"/>
        <pc:sldMkLst>
          <pc:docMk/>
          <pc:sldMk cId="3658929366" sldId="290"/>
        </pc:sldMkLst>
        <pc:spChg chg="mod">
          <ac:chgData name="Marieke Wiebing" userId="dfe37500-df78-46ab-ad4e-d820bc24880b" providerId="ADAL" clId="{2BF33CE8-259D-4413-B210-B05BB1598A45}" dt="2021-09-17T11:11:45.662" v="2210" actId="20577"/>
          <ac:spMkLst>
            <pc:docMk/>
            <pc:sldMk cId="3658929366" sldId="290"/>
            <ac:spMk id="67588" creationId="{0100F6E9-0319-4E4D-B090-324127A42A4D}"/>
          </ac:spMkLst>
        </pc:spChg>
      </pc:sldChg>
      <pc:sldChg chg="modSp mod modNotesTx">
        <pc:chgData name="Marieke Wiebing" userId="dfe37500-df78-46ab-ad4e-d820bc24880b" providerId="ADAL" clId="{2BF33CE8-259D-4413-B210-B05BB1598A45}" dt="2021-09-17T11:11:53.951" v="2215" actId="20577"/>
        <pc:sldMkLst>
          <pc:docMk/>
          <pc:sldMk cId="2834059939" sldId="293"/>
        </pc:sldMkLst>
        <pc:spChg chg="mod">
          <ac:chgData name="Marieke Wiebing" userId="dfe37500-df78-46ab-ad4e-d820bc24880b" providerId="ADAL" clId="{2BF33CE8-259D-4413-B210-B05BB1598A45}" dt="2021-09-17T11:11:53.951" v="2215" actId="20577"/>
          <ac:spMkLst>
            <pc:docMk/>
            <pc:sldMk cId="2834059939" sldId="293"/>
            <ac:spMk id="67588" creationId="{0100F6E9-0319-4E4D-B090-324127A42A4D}"/>
          </ac:spMkLst>
        </pc:spChg>
      </pc:sldChg>
      <pc:sldChg chg="modSp mod modNotesTx">
        <pc:chgData name="Marieke Wiebing" userId="dfe37500-df78-46ab-ad4e-d820bc24880b" providerId="ADAL" clId="{2BF33CE8-259D-4413-B210-B05BB1598A45}" dt="2021-09-17T11:12:00.085" v="2220" actId="20577"/>
        <pc:sldMkLst>
          <pc:docMk/>
          <pc:sldMk cId="2965140930" sldId="294"/>
        </pc:sldMkLst>
        <pc:spChg chg="mod">
          <ac:chgData name="Marieke Wiebing" userId="dfe37500-df78-46ab-ad4e-d820bc24880b" providerId="ADAL" clId="{2BF33CE8-259D-4413-B210-B05BB1598A45}" dt="2021-09-17T11:12:00.085" v="2220" actId="20577"/>
          <ac:spMkLst>
            <pc:docMk/>
            <pc:sldMk cId="2965140930" sldId="294"/>
            <ac:spMk id="67588" creationId="{0100F6E9-0319-4E4D-B090-324127A42A4D}"/>
          </ac:spMkLst>
        </pc:spChg>
      </pc:sldChg>
      <pc:sldChg chg="addSp delSp modSp mod modNotesTx">
        <pc:chgData name="Marieke Wiebing" userId="dfe37500-df78-46ab-ad4e-d820bc24880b" providerId="ADAL" clId="{2BF33CE8-259D-4413-B210-B05BB1598A45}" dt="2021-09-17T11:23:16.376" v="3218" actId="20577"/>
        <pc:sldMkLst>
          <pc:docMk/>
          <pc:sldMk cId="1815043784" sldId="295"/>
        </pc:sldMkLst>
        <pc:spChg chg="del mod">
          <ac:chgData name="Marieke Wiebing" userId="dfe37500-df78-46ab-ad4e-d820bc24880b" providerId="ADAL" clId="{2BF33CE8-259D-4413-B210-B05BB1598A45}" dt="2021-09-17T10:38:11.206" v="1070" actId="478"/>
          <ac:spMkLst>
            <pc:docMk/>
            <pc:sldMk cId="1815043784" sldId="295"/>
            <ac:spMk id="16" creationId="{04E8B2CB-B72F-49C5-A693-CA75B99D0C6A}"/>
          </ac:spMkLst>
        </pc:spChg>
        <pc:spChg chg="mod">
          <ac:chgData name="Marieke Wiebing" userId="dfe37500-df78-46ab-ad4e-d820bc24880b" providerId="ADAL" clId="{2BF33CE8-259D-4413-B210-B05BB1598A45}" dt="2021-09-17T10:46:53.046" v="1100" actId="20577"/>
          <ac:spMkLst>
            <pc:docMk/>
            <pc:sldMk cId="1815043784" sldId="295"/>
            <ac:spMk id="67588" creationId="{0100F6E9-0319-4E4D-B090-324127A42A4D}"/>
          </ac:spMkLst>
        </pc:spChg>
        <pc:graphicFrameChg chg="del">
          <ac:chgData name="Marieke Wiebing" userId="dfe37500-df78-46ab-ad4e-d820bc24880b" providerId="ADAL" clId="{2BF33CE8-259D-4413-B210-B05BB1598A45}" dt="2021-09-17T10:38:48.247" v="1075" actId="478"/>
          <ac:graphicFrameMkLst>
            <pc:docMk/>
            <pc:sldMk cId="1815043784" sldId="295"/>
            <ac:graphicFrameMk id="5" creationId="{87EC965A-B7C9-4BEF-946A-9123B62D4212}"/>
          </ac:graphicFrameMkLst>
        </pc:graphicFrameChg>
        <pc:graphicFrameChg chg="add del mod modGraphic">
          <ac:chgData name="Marieke Wiebing" userId="dfe37500-df78-46ab-ad4e-d820bc24880b" providerId="ADAL" clId="{2BF33CE8-259D-4413-B210-B05BB1598A45}" dt="2021-09-17T10:43:20.259" v="1087"/>
          <ac:graphicFrameMkLst>
            <pc:docMk/>
            <pc:sldMk cId="1815043784" sldId="295"/>
            <ac:graphicFrameMk id="6" creationId="{827C6936-CAC8-4A87-80EA-D7DCFB094EBB}"/>
          </ac:graphicFrameMkLst>
        </pc:graphicFrameChg>
        <pc:graphicFrameChg chg="add mod">
          <ac:chgData name="Marieke Wiebing" userId="dfe37500-df78-46ab-ad4e-d820bc24880b" providerId="ADAL" clId="{2BF33CE8-259D-4413-B210-B05BB1598A45}" dt="2021-09-17T10:46:28.073" v="1092" actId="1076"/>
          <ac:graphicFrameMkLst>
            <pc:docMk/>
            <pc:sldMk cId="1815043784" sldId="295"/>
            <ac:graphicFrameMk id="7" creationId="{BECADE3C-0FF0-45C6-87D2-4059C305B8E7}"/>
          </ac:graphicFrameMkLst>
        </pc:graphicFrameChg>
        <pc:picChg chg="mod">
          <ac:chgData name="Marieke Wiebing" userId="dfe37500-df78-46ab-ad4e-d820bc24880b" providerId="ADAL" clId="{2BF33CE8-259D-4413-B210-B05BB1598A45}" dt="2021-09-17T10:46:47.518" v="1095" actId="1076"/>
          <ac:picMkLst>
            <pc:docMk/>
            <pc:sldMk cId="1815043784" sldId="295"/>
            <ac:picMk id="2" creationId="{E8705688-1807-4C4F-A886-106131C27439}"/>
          </ac:picMkLst>
        </pc:picChg>
        <pc:picChg chg="mod">
          <ac:chgData name="Marieke Wiebing" userId="dfe37500-df78-46ab-ad4e-d820bc24880b" providerId="ADAL" clId="{2BF33CE8-259D-4413-B210-B05BB1598A45}" dt="2021-09-17T10:46:38.411" v="1093" actId="1076"/>
          <ac:picMkLst>
            <pc:docMk/>
            <pc:sldMk cId="1815043784" sldId="295"/>
            <ac:picMk id="4" creationId="{E4E7F6D1-004D-4D83-AA52-9B45FCADDB30}"/>
          </ac:picMkLst>
        </pc:picChg>
        <pc:picChg chg="add mod">
          <ac:chgData name="Marieke Wiebing" userId="dfe37500-df78-46ab-ad4e-d820bc24880b" providerId="ADAL" clId="{2BF33CE8-259D-4413-B210-B05BB1598A45}" dt="2021-09-17T10:38:37.563" v="1073" actId="1076"/>
          <ac:picMkLst>
            <pc:docMk/>
            <pc:sldMk cId="1815043784" sldId="295"/>
            <ac:picMk id="11" creationId="{31EA9A3A-2146-4B83-98D0-3E452DEB7D37}"/>
          </ac:picMkLst>
        </pc:picChg>
      </pc:sldChg>
      <pc:sldMasterChg chg="del delSldLayout">
        <pc:chgData name="Marieke Wiebing" userId="dfe37500-df78-46ab-ad4e-d820bc24880b" providerId="ADAL" clId="{2BF33CE8-259D-4413-B210-B05BB1598A45}" dt="2021-09-17T09:42:57.743" v="23" actId="2696"/>
        <pc:sldMasterMkLst>
          <pc:docMk/>
          <pc:sldMasterMk cId="0" sldId="2147483688"/>
        </pc:sldMasterMkLst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3646177761" sldId="2147483793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1973281538" sldId="2147483794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3593605900" sldId="2147483795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4217873748" sldId="2147483796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908260153" sldId="2147483797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639049159" sldId="2147483798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4037933465" sldId="2147483799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1079959814" sldId="2147483800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1292003913" sldId="2147483801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2253125710" sldId="2147483802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492103800" sldId="2147483803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116245219" sldId="2147483804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2852997422" sldId="2147483805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4119839592" sldId="2147483806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4024631259" sldId="2147483807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4183529258" sldId="2147483808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1351072499" sldId="2147483809"/>
          </pc:sldLayoutMkLst>
        </pc:sldLayoutChg>
        <pc:sldLayoutChg chg="del">
          <pc:chgData name="Marieke Wiebing" userId="dfe37500-df78-46ab-ad4e-d820bc24880b" providerId="ADAL" clId="{2BF33CE8-259D-4413-B210-B05BB1598A45}" dt="2021-09-17T09:42:57.743" v="23" actId="2696"/>
          <pc:sldLayoutMkLst>
            <pc:docMk/>
            <pc:sldMasterMk cId="0" sldId="2147483688"/>
            <pc:sldLayoutMk cId="3717852288" sldId="214748381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A1B1CFE-343E-4409-AB72-C82AF7576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5D1C6-201C-4770-89F7-FBAE488E1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4B9617-9649-4A8F-A012-442D97393934}" type="datetimeFigureOut">
              <a:rPr lang="nl-NL"/>
              <a:pPr>
                <a:defRPr/>
              </a:pPr>
              <a:t>10-4-2023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8512A5-1CE3-4630-9973-975CBDC373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280E14-6E6F-40FF-9623-FD606C44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0DB05C-22AB-4095-B4FF-E2E98A9333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B75E50E-72EB-4989-875D-E37735D97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84BF34-6B3E-4A32-976F-DF3FDA7C1A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1BBC0B-267E-410C-9B92-BBFD995C8A34}" type="datetimeFigureOut">
              <a:rPr lang="nl-NL"/>
              <a:pPr>
                <a:defRPr/>
              </a:pPr>
              <a:t>10-4-2023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D739B25-EC4C-4FEF-8A26-C722DADAC4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DEDD8DAC-B22B-4960-9598-A0A10B14D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240FA-438A-4E19-9D06-3F93ADB32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5E150A-67BC-4BF7-996B-45A0172AA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2AF7C4-70AD-426C-819F-0AE8C52B96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>
            <a:extLst>
              <a:ext uri="{FF2B5EF4-FFF2-40B4-BE49-F238E27FC236}">
                <a16:creationId xmlns:a16="http://schemas.microsoft.com/office/drawing/2014/main" id="{E25140CE-3317-4C6B-9336-C2D7D6D6F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Tijdelijke aanduiding voor notities 2">
            <a:extLst>
              <a:ext uri="{FF2B5EF4-FFF2-40B4-BE49-F238E27FC236}">
                <a16:creationId xmlns:a16="http://schemas.microsoft.com/office/drawing/2014/main" id="{F8A29ADB-F5A9-4DA2-92AB-A64DBA948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dirty="0"/>
              <a:t>Welkom allemaal bij de live scholing Bespreken van laaggeletterdheid! 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Ik ben Marieke Wiebing en werk als landelijk projectleider Voel je goed! bij Stichting Lezen en Schrijven.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2468" name="Tijdelijke aanduiding voor dianummer 3">
            <a:extLst>
              <a:ext uri="{FF2B5EF4-FFF2-40B4-BE49-F238E27FC236}">
                <a16:creationId xmlns:a16="http://schemas.microsoft.com/office/drawing/2014/main" id="{CB08C801-53F1-4EAF-90BD-4077434FD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48C38-BEE0-49D9-992E-2BED36DE509C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 Jolande gelooft heilig in de aanpak van laaggeletterdheid bij haar cliënten.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026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83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richt zich dus op: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volwassenen die willen werken aan een gezonder gewicht 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moeite hebben met taal,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 wel aanspreekbaar zijn in het Nederlands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 A2-niveau)).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als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realiseren van een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gevoel en gewicht, via verbetering van iemands gezondheidsvaardigheden (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incl. iemands taalvaardigheden)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in 2</a:t>
            </a:r>
            <a:r>
              <a:rPr lang="nl-NL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instantie heeft Voel je goed! als doel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doorgaan met 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beter leren lezen, schrijven en/of rekenen, na afloop van Voel je goed!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1069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werk het nou?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tx1"/>
                </a:solidFill>
              </a:rPr>
              <a:t>Ik laat jullie Voel je goed!, de film, zien.</a:t>
            </a: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 duurt 2 minuten.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946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258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over de lessen -&gt;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zijn ontwikkeld samen met Nederlandse Vereniging van Diëtisten, Voedingscentrum, Kenniscentrum sport &amp; bewegen, Stichting ABC (belangenvereniging van laaggeletterden), diëtisten uit de praktijk en LES.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lessen gaan over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eten en meer bewegen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Daarbij volgen we de Schijf van Vijf en de Beweegrichtlijn.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990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over de lessen -&gt;</a:t>
            </a: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Voel je goed! over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gedragsverandering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gaat, besteden we ook aandacht aan motivatie, doelen, sociale steun, beloning, de rol van de verleidelijke eetomgeving op het eet- en beweeggedrag en bewegen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deelnemers ook elke les zelf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kijken ook o.a. naar het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 voorbeeld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voor je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culturele aspecten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eten, 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 met de diëtist en huisarts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vervolglessen in taal en/of rekenen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diëtisten organiseren een les in de vorm van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supermarktrondleiding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Rolverdeling: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vrijwilligers richten zich in de lessen op de verwerking van 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algemene info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gezond eten en voldoende bewegen (via de deelnemersmap) 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diëtisten geven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professional 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persoonlijke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dieetadviezen. </a:t>
            </a: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3340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minuten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over wat Voel je goed! is.</a:t>
            </a:r>
          </a:p>
          <a:p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jullie rol?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bestaat o.a. uit het bespreken van laaggeletterdheid en motiveren voor Voel je goed!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als je dietist bent, uit het adviseren van deelnemers Voel je goed! in eenvoudige taal en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soms ook het organiseren van de supermarktrondleiding.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materialen horen hierbij?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loop met jullie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stroomschema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langs, dat jullie hebben ontvangen via de mail.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heb ook een paar printjes bij me.</a:t>
            </a: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dit schema verwijzen we naar enkele 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materialen 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(deelnemersflyer, kennismakingspakket lesmateriaal Voel je goed! en opgaveformulier (</a:t>
            </a:r>
            <a:r>
              <a:rPr lang="nl-NL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halffabrikaat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krijg je van mij. Van sommige wat meer.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de lokale projectleider ontvang je later een opgaveformulier dat op maat is gemaakt.</a:t>
            </a:r>
          </a:p>
          <a:p>
            <a:endParaRPr lang="nl-N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geef jullie ook nog wat andere materialen: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deelnemersposter, organisatiebrochure, 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kunt de poster ophangen in de wachtkamer.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kunt daar ook deelnemersflyers neerleggen.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organisatiebrochures en eventueel deelnemersflyers uitdelen aan collega-professionals.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 weet kennen zij weer mensen die ook belangstelling hebben voor Voel je goed!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 dat op de achterkant van de deelnemersflyer staat hoe men contact op kan nemen met jou.</a:t>
            </a:r>
          </a:p>
          <a:p>
            <a:endParaRPr lang="nl-N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 je extra materialen, laat het de lokale projectleider Voel je goed! weten.</a:t>
            </a:r>
          </a:p>
          <a:p>
            <a:endParaRPr lang="nl-N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de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presentatie </a:t>
            </a:r>
            <a:r>
              <a:rPr lang="nl-NL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ivm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doorlopen van het stroomschema voor jou als Voel je goed!-verwijzer.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Straks in de workshop ga je verder in op hoe je laaggeletterdheid bespreekt.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Vragen? 10 minuten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(PAUZE)</a:t>
            </a:r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86349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40767-057A-4A36-AA9A-27E9F730CA6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>
            <a:extLst>
              <a:ext uri="{FF2B5EF4-FFF2-40B4-BE49-F238E27FC236}">
                <a16:creationId xmlns:a16="http://schemas.microsoft.com/office/drawing/2014/main" id="{B0E4D3B0-F5DE-4C47-A717-B992C8925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Tijdelijke aanduiding voor notities 2">
            <a:extLst>
              <a:ext uri="{FF2B5EF4-FFF2-40B4-BE49-F238E27FC236}">
                <a16:creationId xmlns:a16="http://schemas.microsoft.com/office/drawing/2014/main" id="{91A0A70A-6B1E-4630-A58B-E7A12C546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b="1" dirty="0"/>
          </a:p>
        </p:txBody>
      </p:sp>
      <p:sp>
        <p:nvSpPr>
          <p:cNvPr id="66564" name="Tijdelijke aanduiding voor dianummer 3">
            <a:extLst>
              <a:ext uri="{FF2B5EF4-FFF2-40B4-BE49-F238E27FC236}">
                <a16:creationId xmlns:a16="http://schemas.microsoft.com/office/drawing/2014/main" id="{CE42B09C-C360-4083-8BE0-B2EC1A498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AA48A8-F9DE-43E1-A2CA-3B06C55ACE8B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jdelijke aanduiding voor dia-afbeelding 1">
            <a:extLst>
              <a:ext uri="{FF2B5EF4-FFF2-40B4-BE49-F238E27FC236}">
                <a16:creationId xmlns:a16="http://schemas.microsoft.com/office/drawing/2014/main" id="{6F214F30-81C6-4369-9030-C882314FF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Tijdelijke aanduiding voor notities 2">
            <a:extLst>
              <a:ext uri="{FF2B5EF4-FFF2-40B4-BE49-F238E27FC236}">
                <a16:creationId xmlns:a16="http://schemas.microsoft.com/office/drawing/2014/main" id="{239B8D42-CCCD-40C7-A276-320A3BE83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b="0" i="0" baseline="0" dirty="0"/>
              <a:t>Aanpassen aan tijden workshop.</a:t>
            </a:r>
          </a:p>
          <a:p>
            <a:r>
              <a:rPr lang="nl-NL" b="0" i="0" baseline="0" dirty="0"/>
              <a:t>Totale scholing 5 uur en 3 kwartier (incl. e-</a:t>
            </a:r>
            <a:r>
              <a:rPr lang="nl-NL" b="0" i="0" baseline="0" dirty="0" err="1"/>
              <a:t>learning</a:t>
            </a:r>
            <a:r>
              <a:rPr lang="nl-NL" b="0" i="0" baseline="0" dirty="0"/>
              <a:t>).</a:t>
            </a:r>
          </a:p>
          <a:p>
            <a:endParaRPr lang="nl-NL" b="0" i="0" baseline="0" dirty="0"/>
          </a:p>
          <a:p>
            <a:r>
              <a:rPr lang="nl-NL" b="0" i="0" baseline="0" dirty="0"/>
              <a:t>Ik stel voor dat we zo beginnen met (nader) kennismaken met elkaar.</a:t>
            </a:r>
          </a:p>
          <a:p>
            <a:r>
              <a:rPr lang="nl-NL" b="0" i="0" baseline="0" dirty="0"/>
              <a:t>Dat we dan even terugkijken naar de e-</a:t>
            </a:r>
            <a:r>
              <a:rPr lang="nl-NL" b="0" i="0" baseline="0" dirty="0" err="1"/>
              <a:t>learning</a:t>
            </a:r>
            <a:r>
              <a:rPr lang="nl-NL" b="0" i="0" baseline="0" dirty="0"/>
              <a:t> die jullie hebben gemaakt. </a:t>
            </a:r>
          </a:p>
          <a:p>
            <a:r>
              <a:rPr lang="nl-NL" b="0" i="0" baseline="0" dirty="0"/>
              <a:t>En ik afsluit met jullie te informeren over Voel je goed!</a:t>
            </a:r>
          </a:p>
          <a:p>
            <a:endParaRPr lang="nl-NL" b="0" i="0" baseline="0" dirty="0"/>
          </a:p>
          <a:p>
            <a:r>
              <a:rPr lang="nl-NL" b="0" i="0" baseline="0" dirty="0"/>
              <a:t>Dan eten we samen een hapje en schuift [naam trainer] aan.</a:t>
            </a:r>
          </a:p>
          <a:p>
            <a:r>
              <a:rPr lang="nl-NL" b="0" i="0" baseline="0" dirty="0"/>
              <a:t>Zij zal jullie na de pauze bekwamen in het bespreken van laaggeletterdheid.</a:t>
            </a:r>
          </a:p>
          <a:p>
            <a:endParaRPr lang="nl-NL" b="0" i="0" baseline="0" dirty="0"/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Kennismaking 10 min	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nl-N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0660" name="Tijdelijke aanduiding voor dianummer 3">
            <a:extLst>
              <a:ext uri="{FF2B5EF4-FFF2-40B4-BE49-F238E27FC236}">
                <a16:creationId xmlns:a16="http://schemas.microsoft.com/office/drawing/2014/main" id="{FF18667F-0F97-41F5-88F5-3742A419A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5648B8-AD94-4729-B2C6-B454D5CF2401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>
            <a:extLst>
              <a:ext uri="{FF2B5EF4-FFF2-40B4-BE49-F238E27FC236}">
                <a16:creationId xmlns:a16="http://schemas.microsoft.com/office/drawing/2014/main" id="{CDD79A34-B694-4294-9C6F-1D0442687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Tijdelijke aanduiding voor notities 2">
            <a:extLst>
              <a:ext uri="{FF2B5EF4-FFF2-40B4-BE49-F238E27FC236}">
                <a16:creationId xmlns:a16="http://schemas.microsoft.com/office/drawing/2014/main" id="{80C72889-73CA-4B8C-976D-8C0E00495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dirty="0"/>
              <a:t>10 minuten </a:t>
            </a:r>
          </a:p>
          <a:p>
            <a:pPr>
              <a:spcBef>
                <a:spcPct val="0"/>
              </a:spcBef>
            </a:pPr>
            <a:endParaRPr lang="nl-NL" altLang="nl-NL" b="1" dirty="0"/>
          </a:p>
          <a:p>
            <a:pPr>
              <a:spcBef>
                <a:spcPct val="0"/>
              </a:spcBef>
            </a:pPr>
            <a:r>
              <a:rPr lang="nl-NL" altLang="nl-NL" dirty="0"/>
              <a:t>Wat vond je van de e-</a:t>
            </a:r>
            <a:r>
              <a:rPr lang="nl-NL" altLang="nl-NL" dirty="0" err="1"/>
              <a:t>learning</a:t>
            </a:r>
            <a:r>
              <a:rPr lang="nl-NL" altLang="nl-NL" dirty="0"/>
              <a:t> over de aanpak van laaggeletterdheid?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Wat is je het meest bijgebleven?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Heb je, nu je meer weet over laaggeletterdheid, zelf cliënten die moeite hebben met lezen en schrijven, denk je?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Heb je vragen over de e-</a:t>
            </a:r>
            <a:r>
              <a:rPr lang="nl-NL" altLang="nl-NL" dirty="0" err="1"/>
              <a:t>learning</a:t>
            </a:r>
            <a:r>
              <a:rPr lang="nl-NL" altLang="nl-NL" dirty="0"/>
              <a:t>?</a:t>
            </a:r>
          </a:p>
        </p:txBody>
      </p:sp>
      <p:sp>
        <p:nvSpPr>
          <p:cNvPr id="72708" name="Tijdelijke aanduiding voor dianummer 3">
            <a:extLst>
              <a:ext uri="{FF2B5EF4-FFF2-40B4-BE49-F238E27FC236}">
                <a16:creationId xmlns:a16="http://schemas.microsoft.com/office/drawing/2014/main" id="{C89683F1-D69B-4906-A801-339AD94E0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704BBD-ECE6-4C2C-8A77-3C0E3E0C6926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0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>
            <a:extLst>
              <a:ext uri="{FF2B5EF4-FFF2-40B4-BE49-F238E27FC236}">
                <a16:creationId xmlns:a16="http://schemas.microsoft.com/office/drawing/2014/main" id="{5C776A05-2BD1-45F2-A1FC-D9EBB192B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Tijdelijke aanduiding voor notities 2">
            <a:extLst>
              <a:ext uri="{FF2B5EF4-FFF2-40B4-BE49-F238E27FC236}">
                <a16:creationId xmlns:a16="http://schemas.microsoft.com/office/drawing/2014/main" id="{D26E7621-D38C-4425-9BDD-90A0030F8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dirty="0"/>
              <a:t>30 minuten 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Jullie weten nu wat laaggeletterdheid is, dan gaan we nu over naar Voel je goed!</a:t>
            </a:r>
          </a:p>
          <a:p>
            <a:pPr>
              <a:spcBef>
                <a:spcPct val="0"/>
              </a:spcBef>
            </a:pPr>
            <a:endParaRPr lang="nl-NL" altLang="nl-NL" b="1" dirty="0"/>
          </a:p>
          <a:p>
            <a:pPr>
              <a:spcBef>
                <a:spcPct val="0"/>
              </a:spcBef>
            </a:pPr>
            <a:r>
              <a:rPr lang="nl-NL" altLang="nl-NL" b="1" dirty="0"/>
              <a:t>Wat is Voel je goed!?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Jullie weten allemaal wel iets van Voel je goed!</a:t>
            </a:r>
          </a:p>
          <a:p>
            <a:pPr>
              <a:spcBef>
                <a:spcPct val="0"/>
              </a:spcBef>
            </a:pPr>
            <a:r>
              <a:rPr lang="nl-NL" altLang="nl-NL" i="1" dirty="0"/>
              <a:t>Kunnen jullie mij vertellen wat Voel je goed! inhoudt?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Voel je goed! is de </a:t>
            </a:r>
            <a:r>
              <a:rPr lang="nl-NL" altLang="nl-NL" b="1" dirty="0"/>
              <a:t>combinatie </a:t>
            </a:r>
            <a:r>
              <a:rPr lang="nl-NL" altLang="nl-NL" dirty="0"/>
              <a:t>van persoonlijke </a:t>
            </a:r>
            <a:r>
              <a:rPr lang="nl-NL" altLang="nl-NL" b="1" dirty="0"/>
              <a:t>eet- en beweegadviezen </a:t>
            </a:r>
            <a:r>
              <a:rPr lang="nl-NL" altLang="nl-NL" dirty="0"/>
              <a:t>van een diëtist en </a:t>
            </a:r>
          </a:p>
          <a:p>
            <a:pPr>
              <a:spcBef>
                <a:spcPct val="0"/>
              </a:spcBef>
            </a:pPr>
            <a:r>
              <a:rPr lang="nl-NL" altLang="nl-NL" b="1" dirty="0"/>
              <a:t>groepslessen gezondheidsvaardigheden </a:t>
            </a:r>
            <a:r>
              <a:rPr lang="nl-NL" altLang="nl-NL" dirty="0"/>
              <a:t>van een vrijwilliger. 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Deze lessen gaan over </a:t>
            </a:r>
            <a:r>
              <a:rPr lang="nl-NL" altLang="nl-NL" b="1" dirty="0"/>
              <a:t>gezonder eten en meer bewegen</a:t>
            </a:r>
            <a:r>
              <a:rPr lang="nl-NL" altLang="nl-NL" dirty="0"/>
              <a:t>. 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Een van de lessen geeft de diëtist in de vorm van een </a:t>
            </a:r>
            <a:r>
              <a:rPr lang="nl-NL" altLang="nl-NL" b="1" dirty="0"/>
              <a:t>supermarktrondleiding</a:t>
            </a:r>
            <a:r>
              <a:rPr lang="nl-NL" altLang="nl-NL" dirty="0"/>
              <a:t>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Het is een bewezen werkzame en door het RIVM erkende leefstijlinterventie.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5B2D5B23-4336-48AD-AB9E-E41C70C8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FD992-7BC8-4982-8074-8725778BB2F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jdelijke aanduiding voor dia-afbeelding 1">
            <a:extLst>
              <a:ext uri="{FF2B5EF4-FFF2-40B4-BE49-F238E27FC236}">
                <a16:creationId xmlns:a16="http://schemas.microsoft.com/office/drawing/2014/main" id="{395FAFEF-9DBB-4E8F-8CD1-D7C5FEE3C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Tijdelijke aanduiding voor notities 2">
            <a:extLst>
              <a:ext uri="{FF2B5EF4-FFF2-40B4-BE49-F238E27FC236}">
                <a16:creationId xmlns:a16="http://schemas.microsoft.com/office/drawing/2014/main" id="{C6F64C38-00B3-4C47-8B6D-CDED6951B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76804" name="Tijdelijke aanduiding voor dianummer 3">
            <a:extLst>
              <a:ext uri="{FF2B5EF4-FFF2-40B4-BE49-F238E27FC236}">
                <a16:creationId xmlns:a16="http://schemas.microsoft.com/office/drawing/2014/main" id="{317026F1-1652-4AA6-9B70-ABFB455C6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FF375D-387C-478C-9A71-4FB3DCCDA331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voor laaggeletterden vaak lastig is om informatie over gezond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eten en voldoende bewegen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 en begrijpen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Laat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staan dat zij deze informatie kunnen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beoordelen en toepassen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hun dagelijkse leven. </a:t>
            </a:r>
          </a:p>
          <a:p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Zeker als je bedenkt welke rol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verleidelijke eetomgeving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daarbij speelt.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op overgewicht en aandoeningen die daarvan het gevolg zijn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groot.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23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 ook, omdat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zorgverleners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vaak niet vragen of iemand moeite heeft met lezen, schrijven of rekenen. </a:t>
            </a: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zich schamen om het zelf te zeggen. </a:t>
            </a:r>
          </a:p>
          <a:p>
            <a:endParaRPr lang="nl-NL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begeleiding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huisarts, diëtist, etc.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 niet succesvol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ezondheidsklachten verergeren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 alle gevolgen van dien. 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wordt kleiner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laaggeletterden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tweede keer hulp zoeken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Kortom,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laaggeletterdheid is een risicofactor voor de gezondheid.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088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C492F300-E22E-4340-917C-ED90B3D68B6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8058AA4-2350-4063-BC82-1EDB63D6E0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3F6F25-BBDB-4A04-8EB3-CF82866812A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B77992A-B790-46CC-A142-C44E6B554FC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8D46153-47A1-4E43-AB3D-4F3E90FD7B8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AC7C82-D465-444C-B559-902814348D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50FE100-B1F0-4BDF-996A-0782CE925A5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C859B79-E384-4273-B4E1-4D9E1D0F986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EE57F9-3A84-430F-B160-AD1C0E01F1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284DA59-0DD7-434D-ADB1-63C4EA3CF20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9B9801D-1C71-4CBC-949F-868B8C9691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E3BE3A5-7A28-4BF1-9C3E-95A009E33B8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7BA405C-BAA9-477E-868D-8D0A904790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C1E8DA3-E879-4C50-9202-67CD82BCBB4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EB855BD-F98A-4204-AB22-72B9C896DC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8128E59-AEBD-4DC3-B4B2-E101DC2B9ED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5032245-6832-4733-81A2-D8FD4A0519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3E178A7-F344-4002-B666-D50AD5353A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E8B1C2E-FC3D-44E7-A9F7-825CA8656A8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72C9E01-CF0F-47A6-BB77-5B50497BD7D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C81B4C5-7EAF-430A-A285-7C3472A6CD7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6F970A4-E124-43EC-B6F9-6CFDD60196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3DF5786-901F-4C37-9041-BAB9A517CD2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6D68A19-110D-4A9F-965B-6882B715A07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D0B9B14-3B0E-4DC8-BB2E-F02F74DFF95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130367B9-2ABB-4A9A-9B45-F19A9C4BD0C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3C1E4292-F401-431C-932B-811BEFD11C3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986D5A6-4B06-4DE6-89FE-D2B7AE3CD5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DF354BB3-C46C-4A8C-9EBB-869081A253A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2A437592-A345-4275-85E1-618BA68A7CB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CD630C5-5B0D-4E87-BE04-20BB1D4F14B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85B4EB2-CBEE-418C-8129-D11277366AB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518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D92EA7-26DF-40A8-9B06-9FC727E4F2D5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FB173E-B31E-453D-A67B-6020FCD1DD82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D814-F633-4AC4-9873-1A9DFC370E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7906EF9A-AC53-4DE1-A634-6B58F3D693D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524E251C-246D-4354-A84C-EF8C2A4691D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863C-431C-42E3-BE86-53016CECF6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56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97FEBC05-C4A3-435C-A6D3-262933F240DA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3CC8BE5C-41F9-4A7F-B7D2-338A8BDABA06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A886-CEA4-4507-94B7-A3843E6434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07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635216-3837-4E54-8489-8905712B76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22C83-6A5B-4F03-8798-35F1703B4758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FD34-0422-465C-996A-3A05BD451C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17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AA46AA3F-08E9-4CBF-B6DF-838BB2005104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15DA8889-0E26-4E9B-8817-587580B00AD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87C5DB9-B2F2-4079-88AC-F158BD84480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C82AC30-317B-466B-8123-6E434204BC1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DC1DF02-29DB-4B1E-BF29-90A771A2B8D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094EAC0-288A-4266-B3CC-948628E0550D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F83CEF5-CF0A-4091-9131-F475FB0C781E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AC79FB4-C497-4618-A705-208234BD9D5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967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C2EB9C0-A7C8-4EF5-A0F1-FF4534164DD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C13150E8-17EF-4B63-A51A-555FC7544F3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BC633F71-4FA4-45CD-8359-194154811269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3833794-0F54-45A4-B4FD-5D0BAABD574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D915383-7F3D-47C9-A1D8-C6F2FE48995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DF170F-32C8-4E17-A9E3-49C81F8410C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FD3890B-96F8-4636-859E-02AE080D1A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0031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5F3B1012-7C02-4585-AEBD-FCC39AD27705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DF3E1DCC-5608-4612-8EC3-CD3F6D676F91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014C-6719-4B4D-B892-9260162604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9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3722" y="559600"/>
            <a:ext cx="10515600" cy="1423975"/>
          </a:xfrm>
        </p:spPr>
        <p:txBody>
          <a:bodyPr anchor="b" anchorCtr="0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 err="1"/>
              <a:t>Chapter</a:t>
            </a:r>
            <a:br>
              <a:rPr lang="nl-NL"/>
            </a:br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/>
        </p:blipFill>
        <p:spPr>
          <a:xfrm>
            <a:off x="11421508" y="6076950"/>
            <a:ext cx="566491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156EF20E-F6AB-46FE-B145-3808A18807D3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7AC597-C5E1-464A-B769-4E7130BA4A6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E3ED9EA-60D8-4563-A355-36AF7D6762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BE1562E-5924-473B-BCCD-8D3F04E260F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AA46CD9-897B-45CE-9BDD-05DA9A2DBCE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8BC5B14-FB7B-441B-BBCF-7FFE608B1A9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473B7C2-7B62-404D-A1C5-0F69769D494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32984CC-770F-45B9-B347-ADD08303B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D97153A-28AB-4460-A6D3-683B6B31EC5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A25FDB7-0763-46E8-AFDE-66867CFED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DF89546-49E3-4E59-9B39-19133AC8A5F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C6BD3A2-7190-4E0B-917D-AAD3B3D92EF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34D9683-5757-42B9-B51A-94A0118C1A3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288214-4D3E-4537-84BC-9A4DFD2E4A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6DA6C5B-A112-4AEF-B84F-4E4FC74A24A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4FB18CB-F875-48F0-99D2-8C9E02C0802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744875B-510F-4787-B7D0-7C4D3E12CE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71A397C-1113-41EE-89E2-40AB1AC517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2DF849E-51B0-45EA-813F-9BEFB90C37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4673F23-3422-495F-9AE6-80A3EB595C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C28A47C-1DBE-4E07-9D3F-127DD1A499E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96832F9E-9010-4FCB-83A3-F9114BAF26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86A459B-004C-475C-93CC-8E9C8E87F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03B7522-5034-4877-88D9-5867F02B10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35FBBCB-7050-452C-813E-A1CAD0F22F2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086B5D5-5C41-4ACB-8B04-6DBB9E641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0E48064-004E-4F0D-A965-7D690774C65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3A7CC9F-3020-4099-9755-A2B81E0C04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25FCBD0C-76B1-403F-B204-EC2DAD708B3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9779EC9E-E501-47D2-BB33-B6DB2039ABC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320ABAE-D57E-482B-B287-6E82C94868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250C43C-A75F-4284-80B7-518B150462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614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372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1046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ADB80BBC-61B1-4384-9290-0AC31E7ED02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8070C0E7-8DF2-4CBB-BC93-D180DD7525B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21071035-6F28-4171-BC49-8612415F5B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FDBB370C-CB90-4577-90B0-362792BDF04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EA25BEA-87D4-4232-9462-152B23425C4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FD9D4803-17CA-4EA8-A13C-219629100F5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1F5FFB5B-9C73-4482-A748-0F54A2392E3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A1BC4F8-3302-4AD5-A814-710D9329374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FD64D13F-C54F-4EB5-A3D6-81DBBC2880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3204F3F-FEB9-4AEE-AEC3-9282E47F70C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9C4EFE6-6F9D-42D6-A305-33747FB1B6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401B57E-7AAD-4E90-A1A4-102DB322A2E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B8B79AD3-AE7E-4922-AE1D-8BFD26C708F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98E7F186-3B34-4A6E-91C3-7736C41F7B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841AEBE-2437-4F9F-98D8-F636CC353E8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CF32D07D-E69E-453E-BBEF-05A7C568948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A8CDAAAA-157E-447A-9414-557D0C6372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9E518F4-1EBA-49AD-B905-AA25C64548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B01396F2-DFE9-436A-860E-DC18D31BEA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E2F6CEB3-0AD6-4E90-9BA5-9596EA5CD21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F7CB7913-737A-4DE5-BDAA-D3EB1D620E9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42B1F0-8DF2-43F8-82AF-E5982DB867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09E1603B-1C93-4267-B63A-98445576A69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C0DB19C-030B-46CC-BD55-3046FBC69B7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4BDC12EF-8DF3-42E8-BE7B-19850B3AECB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7B929A-3556-4D32-8599-EEA3F99617A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377500E9-6D19-4D71-AEEB-B16D335795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570F1487-2DF6-44B4-AAA1-80F195D2D17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D0D46100-DD96-497A-B008-68DD3AF0ACB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9BEC4640-0250-482B-B64A-D5BE17446D3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8265CC8-CB37-411D-84F5-DE860A59446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992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5E0AC5F-DC34-488B-8DE6-D7E70CB13881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985FD0-B811-4110-AFFD-03A586415F6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40C4020-B904-45F1-9560-29E1C51EAE9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63EADF92-FEA6-49F0-9CDC-336B7F689A0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F5B7C1E-3B2A-4676-AE1A-F66CCFD54A06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7694B15-7F70-4617-AFC8-8412550F95B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C01C37D-0383-4C47-8DBE-95BE12807E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9D4F45F-2352-4810-8C0F-B064E4FECF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CF0A031-BC1C-4B83-8CFC-B9755DC48D1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DFABD1D3-BF52-49F5-AB2C-B54CF0F48272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C1C742E-DB1B-4535-8FD4-C20D56B9EB8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6A6FEF94-10DE-42B9-9FAE-5092FA82CF0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B7E5B2A1-42D7-47F7-9B31-599678EC5B7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357A3E4-58B8-40CF-B530-4B3F565808B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EC0158B3-7DCE-4629-8390-EFB1E617EA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39A89F-295C-400B-8414-466FE0F4F7A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103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8D5526C-7310-4019-B741-089177531C6E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4F36B85-9FA7-4127-898D-B7F828CEB4E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14057F-27F9-4F9B-B920-86747EC36D6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85777614-3F6B-4D61-AE30-4FE1D606747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A243569-0C3F-4434-8174-DFD49F84866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9ECAE1D-2440-4E58-8E32-6A67F2804FE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579977F-8DDD-47E6-8AF0-10333FCE9C2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C74BB2-C6A2-45C7-8346-753CAE9F7EC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D7CB13F-133A-4FD5-BCF0-00D27B7B0DE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CC73FEE3-EE3A-4A0E-A21B-DA08E3510C7D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C879572-B292-44CE-A125-8C1B0125A13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7CD0A00-C92D-4FF3-A86C-D82851E18FF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7F5D8CAF-9842-4790-AFAA-9F153A29B1C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B22F302-BDE6-46CD-92DC-23E3DB28C93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D66FD82-4558-40F9-92BB-42817801A0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9CA250-6AA2-42EF-B6D0-E7F54B916FB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0817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E59B03-9F53-4187-A716-F9359EA1F46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BAA4D-BA00-4D15-A013-67956E368D9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E62F-0D96-4E0A-AC78-B8604E40DB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370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C9012-3ABB-453E-9E66-DC1B973DA88F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D86DA3-B2CE-4944-8225-90FA4FBBCCB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6CFF-C31A-4F9C-AAE9-E182B42225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35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FE6273-F28B-45CF-BBA0-3556F4C4240B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CC6868-6F2D-4E60-8C41-E59BCE5EEB1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C38E-0485-469E-927A-6A3FBE0D51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63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EED94A-D67D-47D5-9C5A-D1BABA0A4D90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F344FF-EB23-4188-8191-FBD848A5BA3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F9A7-63B1-46BB-AB96-ABD8EA1903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253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23BFEB-7212-407E-AD78-63EF32A2600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5B42B8-F036-4385-8151-FE67DC2151C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6535-B2D8-45CD-BDA9-9B02182BF7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52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41C1C39F-E2AE-4640-9F2B-050BE0E43984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61FE62AC-234A-498A-9A55-5984F40F7511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75F2-F66D-406F-AEE2-C758C01833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94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16A7B766-DBED-46FB-84B3-7DB65C46C018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FD5677A9-5E83-45BE-95D3-CD4FA2F32F58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01CC-4221-4B7E-8F9D-98E0720028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CFA37E6D-A570-42EE-BE89-AE20A10867E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BC3BFC0C-BA1B-49BE-B9FE-D7C81F9C2FF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CBB443A3-8C10-4699-9E20-3B7A25C283F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EAE76241-469B-4547-9906-3E48E31E409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60949FA-115C-4A41-B67C-7A0D12DF402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12E375CE-C5A1-4762-A486-4240898F975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7431B88D-44CE-43AC-804D-E98C7BDDBF9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568FDA4-7EA6-457B-934C-DE4D88BCDCF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7799E36A-1634-4DBD-93B8-8FF2B01678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BA774D0-9757-44F1-AB88-E913F3926C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5DA89AD-7831-456A-86B7-4713A12A89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24F767AF-D826-4B74-B510-E041FFBBC22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0A9F2518-A52A-49F8-AA49-3FC503193BD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A5DFE738-D714-4174-86EA-9031317E2F8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AB669A37-59C6-443F-BDAB-6C758D07A57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487F6D86-B685-433E-A304-5B4AF532DC3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99FFD24D-A7BB-46CD-9B1C-51F420EFB91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DDDC687-7368-4E20-8B52-321D5F33B41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0F1FDDE5-ABF7-4505-B84F-AACC9C7CA8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514422D9-B015-475D-8BDF-E99D887F9D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CB7526A0-5358-4555-AE76-8D9EBD81068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A67625-ACA7-4E13-8076-BD2897F7931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1CCF681E-D7F1-4ABD-8CAF-8A5998385A2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EB005C2-49B4-4D41-9BC8-A409B586CC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ADC2114E-3F1C-4125-8B2E-86C5DB5E0BE1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DD28B49-560E-4006-A00C-CFEF8E1E21F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4DA3DCFF-347B-473A-948A-97C731AB2C5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2442F531-A4EE-4B06-B748-9A50F4912C6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35A3C6A-C447-4D01-B11C-582D73EE597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5D9C3468-0190-40A8-851D-F67C8B16090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0D6AED1-DFAA-4220-BE67-6AAA2CB90E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5261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3DFC3-D945-45BA-AE96-F5573A0DA6E1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6ECC07-51B9-4F7B-B951-261F01DAE65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BE0D-62E2-4E07-AD80-1657E852A1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127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8FCD803-D3FA-450D-BD32-75421467631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2C6BDE38-044F-4C26-8AF0-6CEA8E40894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C934937-EB70-4616-B46C-37662E79C0C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0408CDE-0E26-4802-9097-CD30626267B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D4D3834-3C56-458E-AB68-D03C3BB6C90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23FCE1-CE08-4004-B3A3-57703AAC91A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5742DB2-8D49-45C3-9F49-8E541ACFDF7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60A7658-CEE0-4123-9321-24749A52DE5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7158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DADCA2F-AD68-49C5-9D71-F81483285BA6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B3A0F98D-6287-48B8-BD51-F60CE46D204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D866DB4-1202-4B52-A5A1-8EA042A0B3E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324EA5C-8DE6-4BCE-BD73-47D4F5B1E22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A6D9EDCD-4A2A-4603-9972-9607848834C1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04256C-8615-4A32-A63F-0784F5FD481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DC3CD7A-0716-40F8-A85D-DDC04470292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47155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1F143591-A09B-4A0A-89E7-857C3094333B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894EF902-1861-45D9-A2C6-C1413365089C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0245-16B8-4DB2-972F-DB64F4FADB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55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>
            <a:extLst>
              <a:ext uri="{FF2B5EF4-FFF2-40B4-BE49-F238E27FC236}">
                <a16:creationId xmlns:a16="http://schemas.microsoft.com/office/drawing/2014/main" id="{999F4C14-27F8-45F4-9F64-0F7638F3B1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>
            <a:fillRect/>
          </a:stretch>
        </p:blipFill>
        <p:spPr bwMode="auto">
          <a:xfrm>
            <a:off x="11422063" y="6076950"/>
            <a:ext cx="56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2" y="559600"/>
            <a:ext cx="10515600" cy="1423975"/>
          </a:xfrm>
        </p:spPr>
        <p:txBody>
          <a:bodyPr anchor="b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106641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304A83D-04B8-4B2B-AFCD-9B5506789AB7}"/>
              </a:ext>
            </a:extLst>
          </p:cNvPr>
          <p:cNvSpPr txBox="1"/>
          <p:nvPr userDrawn="1"/>
        </p:nvSpPr>
        <p:spPr>
          <a:xfrm>
            <a:off x="-1865313" y="2070100"/>
            <a:ext cx="1800225" cy="33432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Tekst opmaken door lijstniveau te verlagen of te verhogen.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Plaats de cursor in de tekst en gebruik deze 2 knoppen (@ tab Start/Home - </a:t>
            </a:r>
            <a:r>
              <a:rPr lang="nl-NL" sz="1000" err="1">
                <a:latin typeface="+mn-lt"/>
              </a:rPr>
              <a:t>grp</a:t>
            </a:r>
            <a:r>
              <a:rPr lang="nl-NL" sz="1000">
                <a:latin typeface="+mn-lt"/>
              </a:rPr>
              <a:t> Alinea/</a:t>
            </a:r>
            <a:r>
              <a:rPr lang="nl-NL" sz="1000" err="1">
                <a:latin typeface="+mn-lt"/>
              </a:rPr>
              <a:t>Paragraph</a:t>
            </a:r>
            <a:r>
              <a:rPr lang="nl-NL" sz="1000"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1 =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2 = </a:t>
            </a:r>
            <a:r>
              <a:rPr lang="nl-NL" sz="1000">
                <a:solidFill>
                  <a:schemeClr val="tx2"/>
                </a:solidFill>
                <a:latin typeface="+mn-lt"/>
              </a:rPr>
              <a:t>oker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3 =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>
                <a:latin typeface="+mn-lt"/>
              </a:rPr>
              <a:t>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4 =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 b="1">
                <a:latin typeface="+mn-lt"/>
              </a:rPr>
              <a:t> </a:t>
            </a:r>
            <a:r>
              <a:rPr lang="nl-NL" sz="1000">
                <a:latin typeface="+mn-lt"/>
              </a:rPr>
              <a:t>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5 =   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 </a:t>
            </a:r>
            <a:r>
              <a:rPr lang="nl-NL" sz="1000">
                <a:latin typeface="+mn-lt"/>
              </a:rPr>
              <a:t>tekst</a:t>
            </a:r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3144DE3B-AFA5-4677-8739-E7FBF8FEB0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238" y="3465513"/>
            <a:ext cx="128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2045495"/>
            <a:ext cx="9000000" cy="3848100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A9743E8-9BBB-4635-B17F-F8E5A03BF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C25881F-A683-4D01-8242-E884C0935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4FD2-D422-41C8-85C4-F8C72FEFF5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3577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21C9AF9-A965-447B-8B6C-0451156D51E8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F9DCA34-0EF9-4CC9-B137-53983DC8E07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24E4FED-9019-4FF4-B497-3CAEFA7D0DC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950ED35-CF66-47CC-8E8E-02C918327F2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C60654-B1DB-488F-A0C9-6C92C059248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E9530F-6A24-4F1E-9C9B-37B7D27BD0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784497B-A6ED-433B-8888-CB1C25AF29E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4668498-1E2A-4B65-8100-95E316F028F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DD5682D-B6E2-4E4A-AE56-A4135008335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3D05F3BF-7834-4831-9C4D-11ABC66C466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435707-3615-4FC5-BBCE-8A835CFDE7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D1E21BA-6A3C-4753-A67A-A8B55DE7AEE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8AB4BBA6-EC12-4A67-B85C-311FB9227AE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C2E0C0F-2082-4130-98C5-A45F0A9DB0A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3E87F36-0C7D-4428-BD10-03770A959A0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B9199FD-9C2C-4B1C-90CD-BED2C4834F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64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CA26A9B-D26C-4080-966B-7BF71C80613C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400F9-46C3-4938-AA0D-5D1C6E24BE5E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1D09EB-53BC-4E41-8608-8CDF7D50397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345BAD1-6027-4AFC-9C31-AC42E1A2909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B29F0C1-E7ED-442F-87C5-DFBC0A54F75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0237DB-1D3C-478C-9264-C1E75BC7AFE0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E675F1-6B21-452C-8763-DFFC403BCEE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EC2FBCC-92C7-45A0-97D6-C24707F0B9B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BBBF0B3-2F14-41EB-B22D-CF77FF39A6E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4BC2C175-FC62-48D9-BF73-2310AE50687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242706-A0E0-45DF-A341-DCDB837C952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DB70538F-97AB-46D8-9CC3-25B2DAD2FD8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2AC9DD0A-B78B-494E-90F2-7E94D88BBCC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74BD05-A269-42FB-B78E-CC1619FE0A6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A00C79B-5264-4737-8599-89C8BFB2A99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92A204E-72CC-424C-9D2A-9F43F2CF869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93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E977CD-F0B1-46EE-9603-1AE1A852E63A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AA717E-C816-432D-BDF7-9A63E1448C1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9B86-FF04-40BF-BF9D-8A9A69866A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04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57F598-13CE-43A0-8DE6-EC958B57F32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7720F8-5F8A-47D3-89BF-10ECF0C15C59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57E8-A613-4648-8819-B08539A7D4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3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CEB43-71B4-44BD-A605-83F4C77F32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D1B343-4679-459F-8D78-06A28FB740E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61CA-91EC-472D-A283-3FC0C3EB78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C1F0B3-0884-458F-AF37-61B8A307479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0C134E-F250-4BA0-94BE-72B0881B3D4A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4D1-D43F-4A25-9AEF-2AF268DF1B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0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A987E1FC-2767-4C51-A6F8-4E1261D747D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A24A3E03-DB7F-43F7-BAF6-8778A7EBC7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3" name="Oval 6">
              <a:extLst>
                <a:ext uri="{FF2B5EF4-FFF2-40B4-BE49-F238E27FC236}">
                  <a16:creationId xmlns:a16="http://schemas.microsoft.com/office/drawing/2014/main" id="{AC42C3E2-4033-4A49-9738-229D437473F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4" name="Oval 7">
              <a:extLst>
                <a:ext uri="{FF2B5EF4-FFF2-40B4-BE49-F238E27FC236}">
                  <a16:creationId xmlns:a16="http://schemas.microsoft.com/office/drawing/2014/main" id="{4E45A82C-2C76-4D51-83BB-C7D5F2A4A15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6FB53353-F95A-443C-A590-17759C32126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E72A6F78-8C59-4044-A299-1A71EBEFFF7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37219F86-EF0F-4854-97F8-4C4C473CB7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7" name="Tijdelijke aanduiding voor titel 1">
            <a:extLst>
              <a:ext uri="{FF2B5EF4-FFF2-40B4-BE49-F238E27FC236}">
                <a16:creationId xmlns:a16="http://schemas.microsoft.com/office/drawing/2014/main" id="{70EC8DB5-3E9C-44F6-8A75-233B9EA58B45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3DDB6246-459B-4D48-B2DE-EEF05273C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BE08A-4A44-403E-8E20-0EBD7ACB4439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76FF08-003F-4DDD-AFC8-DE056BAE45A6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86432F-1849-4335-83F8-47FFA8F14E7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854E13-D91B-48B8-BD56-65C4E763BB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811" r:id="rId1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>
            <a:extLst>
              <a:ext uri="{FF2B5EF4-FFF2-40B4-BE49-F238E27FC236}">
                <a16:creationId xmlns:a16="http://schemas.microsoft.com/office/drawing/2014/main" id="{202CAFE3-9916-409D-91B9-EBCB7C7615C2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2056" name="Freeform 5">
              <a:extLst>
                <a:ext uri="{FF2B5EF4-FFF2-40B4-BE49-F238E27FC236}">
                  <a16:creationId xmlns:a16="http://schemas.microsoft.com/office/drawing/2014/main" id="{8B8C0C77-6E3E-4064-97AB-4F90B436E95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7" name="Oval 6">
              <a:extLst>
                <a:ext uri="{FF2B5EF4-FFF2-40B4-BE49-F238E27FC236}">
                  <a16:creationId xmlns:a16="http://schemas.microsoft.com/office/drawing/2014/main" id="{76A50D36-B4A8-4A25-A209-91F0F578178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8" name="Oval 7">
              <a:extLst>
                <a:ext uri="{FF2B5EF4-FFF2-40B4-BE49-F238E27FC236}">
                  <a16:creationId xmlns:a16="http://schemas.microsoft.com/office/drawing/2014/main" id="{B6629802-EE4D-490E-BF1D-F7CA17DEA1C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9" name="Freeform 8">
              <a:extLst>
                <a:ext uri="{FF2B5EF4-FFF2-40B4-BE49-F238E27FC236}">
                  <a16:creationId xmlns:a16="http://schemas.microsoft.com/office/drawing/2014/main" id="{1DE36159-D2D3-4ED7-8F2E-164C535F40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0" name="Rectangle 9">
              <a:extLst>
                <a:ext uri="{FF2B5EF4-FFF2-40B4-BE49-F238E27FC236}">
                  <a16:creationId xmlns:a16="http://schemas.microsoft.com/office/drawing/2014/main" id="{B920C5A8-AF19-4F6D-AF68-B59D0F47655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61" name="Freeform 10">
              <a:extLst>
                <a:ext uri="{FF2B5EF4-FFF2-40B4-BE49-F238E27FC236}">
                  <a16:creationId xmlns:a16="http://schemas.microsoft.com/office/drawing/2014/main" id="{28CD3D51-7C7B-47A7-ACEA-42F3396250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51" name="Tijdelijke aanduiding voor titel 1">
            <a:extLst>
              <a:ext uri="{FF2B5EF4-FFF2-40B4-BE49-F238E27FC236}">
                <a16:creationId xmlns:a16="http://schemas.microsoft.com/office/drawing/2014/main" id="{6C685EE9-F4D3-4E25-811A-22083588BB8C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6C8F9648-25A9-4D10-B53D-EBF7CB6C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23810D-19E8-47D7-BE43-D88E5D9D83F5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77AFFD-1197-4B84-9E3E-78B0928488E1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80522D-C1F2-4BD8-B091-C6CC8C0ED4D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34DC5A-9CBD-42C6-9E6B-E86AA662FE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2xWGjLhgl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zenenschrijven.nl/projectvoel-je-goe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mariekewiebing@lezenenschrijven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7">
            <a:extLst>
              <a:ext uri="{FF2B5EF4-FFF2-40B4-BE49-F238E27FC236}">
                <a16:creationId xmlns:a16="http://schemas.microsoft.com/office/drawing/2014/main" id="{054E3730-15EC-4A96-BA99-D41426785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4838" y="820738"/>
            <a:ext cx="10923587" cy="1393825"/>
          </a:xfrm>
        </p:spPr>
        <p:txBody>
          <a:bodyPr/>
          <a:lstStyle/>
          <a:p>
            <a:r>
              <a:rPr lang="nl-NL" altLang="nl-NL" dirty="0"/>
              <a:t>Live scholing</a:t>
            </a:r>
          </a:p>
        </p:txBody>
      </p:sp>
      <p:sp>
        <p:nvSpPr>
          <p:cNvPr id="61443" name="Ondertitel 8">
            <a:extLst>
              <a:ext uri="{FF2B5EF4-FFF2-40B4-BE49-F238E27FC236}">
                <a16:creationId xmlns:a16="http://schemas.microsoft.com/office/drawing/2014/main" id="{B23C77CB-6EA3-4093-8F83-0381622F34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71500" y="2178050"/>
            <a:ext cx="10998200" cy="12271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7200"/>
              <a:t>Bespreken van laaggeletterdheid</a:t>
            </a:r>
          </a:p>
          <a:p>
            <a:r>
              <a:rPr lang="nl-NL" altLang="nl-NL" sz="2400"/>
              <a:t>op basis van principes van motiverende gespreksvoering</a:t>
            </a:r>
          </a:p>
        </p:txBody>
      </p:sp>
      <p:sp>
        <p:nvSpPr>
          <p:cNvPr id="61444" name="Tijdelijke aanduiding voor tekst 11">
            <a:extLst>
              <a:ext uri="{FF2B5EF4-FFF2-40B4-BE49-F238E27FC236}">
                <a16:creationId xmlns:a16="http://schemas.microsoft.com/office/drawing/2014/main" id="{7E83DD4B-75EA-4082-BF4E-AE66E1A426B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04838" y="5424488"/>
            <a:ext cx="7657072" cy="9255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/>
          </a:p>
          <a:p>
            <a:endParaRPr lang="nl-NL" altLang="nl-NL" dirty="0"/>
          </a:p>
          <a:p>
            <a:r>
              <a:rPr lang="nl-NL" altLang="nl-NL" sz="1600" dirty="0"/>
              <a:t>Live scholing Bespreken van laaggeletterdheid | Voel je goed! | Verwijzers – deel I</a:t>
            </a:r>
          </a:p>
        </p:txBody>
      </p:sp>
      <p:pic>
        <p:nvPicPr>
          <p:cNvPr id="61445" name="Afbeelding 1">
            <a:extLst>
              <a:ext uri="{FF2B5EF4-FFF2-40B4-BE49-F238E27FC236}">
                <a16:creationId xmlns:a16="http://schemas.microsoft.com/office/drawing/2014/main" id="{C80BB56A-5C8F-4480-8F87-B4AAED01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2787650"/>
            <a:ext cx="28448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Diëtiste Jolande van Teeffelen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2134986" y="4684803"/>
            <a:ext cx="7922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sz="2400" i="1">
                <a:solidFill>
                  <a:schemeClr val="tx2"/>
                </a:solidFill>
              </a:rPr>
              <a:t>“Zorg op maat is informatie op maat. Je moet weten hoe taalvaardig je cliënt is, om hem of haar effectief zorg te kunnen verlenen.”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749369-DA43-438D-8B10-DBDC3821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24" y="1737476"/>
            <a:ext cx="3776960" cy="25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Doelgroep en doel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Doelgroep en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/>
              <a:t>				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xfrm>
            <a:off x="589214" y="6264275"/>
            <a:ext cx="755650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65150" y="1633129"/>
            <a:ext cx="8412595" cy="446763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 dirty="0">
                <a:solidFill>
                  <a:schemeClr val="tx1"/>
                </a:solidFill>
              </a:rPr>
              <a:t>Voel je goed!, voor:</a:t>
            </a:r>
          </a:p>
          <a:p>
            <a:pPr marL="360362" lvl="2" indent="0">
              <a:buNone/>
            </a:pPr>
            <a:r>
              <a:rPr lang="nl-NL" sz="2400" dirty="0"/>
              <a:t>volwassenen die willen werken aan een gezonder gewicht </a:t>
            </a:r>
          </a:p>
          <a:p>
            <a:pPr marL="360362" lvl="2" indent="0">
              <a:buNone/>
            </a:pPr>
            <a:r>
              <a:rPr lang="nl-NL" sz="2400" dirty="0"/>
              <a:t>en moeite hebben met taal </a:t>
            </a:r>
            <a:endParaRPr lang="nl-NL" b="0" dirty="0">
              <a:solidFill>
                <a:schemeClr val="tx1"/>
              </a:solidFill>
            </a:endParaRPr>
          </a:p>
          <a:p>
            <a:pPr marL="360362" lvl="2" indent="0">
              <a:buNone/>
            </a:pPr>
            <a:r>
              <a:rPr lang="nl-NL" b="1" dirty="0"/>
              <a:t>m</a:t>
            </a:r>
            <a:r>
              <a:rPr lang="nl-NL" b="1" dirty="0">
                <a:solidFill>
                  <a:schemeClr val="tx1"/>
                </a:solidFill>
              </a:rPr>
              <a:t>et als doel:</a:t>
            </a:r>
          </a:p>
          <a:p>
            <a:pPr marL="360362" lvl="2" indent="0">
              <a:buNone/>
            </a:pPr>
            <a:r>
              <a:rPr lang="nl-NL" sz="2400" dirty="0"/>
              <a:t>een gezonder gevoel en gewicht, via verbetering van gezondheidsvaardigheden (incl. taalvaardigheden)</a:t>
            </a:r>
          </a:p>
          <a:p>
            <a:pPr marL="360362" lvl="2" indent="0">
              <a:buNone/>
            </a:pPr>
            <a:endParaRPr lang="nl-NL" sz="2400" dirty="0"/>
          </a:p>
          <a:p>
            <a:pPr marL="360362" lvl="2" indent="0">
              <a:buNone/>
            </a:pPr>
            <a:r>
              <a:rPr lang="nl-NL" b="1" dirty="0"/>
              <a:t>En in 2</a:t>
            </a:r>
            <a:r>
              <a:rPr lang="nl-NL" b="1" baseline="30000" dirty="0"/>
              <a:t>e</a:t>
            </a:r>
            <a:r>
              <a:rPr lang="nl-NL" b="1" dirty="0"/>
              <a:t> instantie het </a:t>
            </a:r>
            <a:r>
              <a:rPr lang="nl-NL" b="1" i="1" dirty="0"/>
              <a:t>nog</a:t>
            </a:r>
            <a:r>
              <a:rPr lang="nl-NL" b="1" dirty="0"/>
              <a:t> beter willen leren lezen, schrijven en/of rekenen…</a:t>
            </a:r>
            <a:endParaRPr lang="nl-NL" sz="2400" dirty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C8F297C-FCEC-42AC-8756-C6A1D0AB5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92" y="2520617"/>
            <a:ext cx="1926758" cy="908383"/>
          </a:xfrm>
          <a:prstGeom prst="rect">
            <a:avLst/>
          </a:prstGeom>
        </p:spPr>
      </p:pic>
      <p:pic>
        <p:nvPicPr>
          <p:cNvPr id="11" name="Afbeelding 10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95DD0FD7-CF7B-4653-8F90-FDDBEC975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80" y="4084638"/>
            <a:ext cx="2624981" cy="11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de film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6080125" y="4653969"/>
            <a:ext cx="3961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u="sng" dirty="0">
                <a:hlinkClick r:id="rId3"/>
              </a:rPr>
              <a:t>https://youtu.be/x2xWGjLhglI</a:t>
            </a:r>
            <a:endParaRPr lang="nl-NL" i="1" dirty="0">
              <a:solidFill>
                <a:schemeClr val="tx2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347E6E7-31B6-448B-9EDF-0DC38F395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704227"/>
            <a:ext cx="4374511" cy="33190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A94B675-84B6-461F-9EA0-F1C590796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114" y="1763713"/>
            <a:ext cx="2130472" cy="21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lessen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8" y="1763713"/>
            <a:ext cx="7922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Ontwikkeld samen met: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20BA7D-041C-43BB-BC6B-B2643712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12" y="2265576"/>
            <a:ext cx="2317762" cy="687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FE020B-7266-4212-BB8E-4BD026935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49" y="2289889"/>
            <a:ext cx="2448356" cy="6383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78009F-B895-4DCB-B4AB-8736025AA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647" y="3011643"/>
            <a:ext cx="1023092" cy="86155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8" y="3932238"/>
            <a:ext cx="5978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Schijf van Vijf en de Bewegingsrichtlijn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9BDA9B-57A4-41AD-BAB0-333F46DD1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69" y="4508594"/>
            <a:ext cx="1531589" cy="15315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0DF6AE-427A-4F4B-874E-BEC1BEA1B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246" y="4646173"/>
            <a:ext cx="1189035" cy="12023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E545A5-AF27-471E-96DD-64694DF25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2449068"/>
            <a:ext cx="2656332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7" y="1763713"/>
            <a:ext cx="9415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Gedragsverandering:  motivatie, doelen, sociale steun, beloning, rol verleidelijke eetomgeving, beweegoefeningen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6" y="3147407"/>
            <a:ext cx="9602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Goede voorbeeld voor je kinderen, culturele aspecten, communicatie zorgverlener, vervolglessen in taal en/of rekenen, supermarktrondleiding, etc.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9346" y="4890507"/>
            <a:ext cx="9415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Rolverdeling</a:t>
            </a:r>
          </a:p>
        </p:txBody>
      </p:sp>
    </p:spTree>
    <p:extLst>
      <p:ext uri="{BB962C8B-B14F-4D97-AF65-F5344CB8AC3E}">
        <p14:creationId xmlns:p14="http://schemas.microsoft.com/office/powerpoint/2010/main" val="2965140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Rol en materialen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355D6C-EA67-4B62-9162-3AD780B9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87" y="3895548"/>
            <a:ext cx="1219450" cy="17327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CB1255C-6177-480A-B3CF-C1860D167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372" y="1554317"/>
            <a:ext cx="2609170" cy="376811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685C6C7-F92D-66B6-950B-13887A7B03DA}"/>
              </a:ext>
            </a:extLst>
          </p:cNvPr>
          <p:cNvSpPr txBox="1"/>
          <p:nvPr/>
        </p:nvSpPr>
        <p:spPr>
          <a:xfrm>
            <a:off x="4512815" y="2284839"/>
            <a:ext cx="2609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Contextgerichte vragen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292EF8-91A1-B35D-98D9-A9EF4B2D6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722" y="1554317"/>
            <a:ext cx="3042706" cy="31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Wil je meer weten?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299" y="4766528"/>
            <a:ext cx="6734175" cy="923330"/>
          </a:xfrm>
        </p:spPr>
        <p:txBody>
          <a:bodyPr/>
          <a:lstStyle/>
          <a:p>
            <a:r>
              <a:rPr lang="nl-NL" sz="1800">
                <a:hlinkClick r:id="rId3"/>
              </a:rPr>
              <a:t>https://www.lezenenschrijven.nl/projectvoeljegoed</a:t>
            </a:r>
            <a:r>
              <a:rPr lang="nl-NL" sz="180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A13DFB-11C5-40B5-BF8A-7870FECE960C}"/>
              </a:ext>
            </a:extLst>
          </p:cNvPr>
          <p:cNvSpPr txBox="1"/>
          <p:nvPr/>
        </p:nvSpPr>
        <p:spPr>
          <a:xfrm>
            <a:off x="495299" y="2746699"/>
            <a:ext cx="6524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Marieke Wiebing, landelijk projectleider Voel je goed!</a:t>
            </a:r>
          </a:p>
          <a:p>
            <a:r>
              <a:rPr lang="nl-NL" b="1">
                <a:solidFill>
                  <a:schemeClr val="bg1"/>
                </a:solidFill>
              </a:rPr>
              <a:t>T: 06 – 502 08 138</a:t>
            </a:r>
          </a:p>
          <a:p>
            <a:r>
              <a:rPr lang="nl-NL" b="1">
                <a:solidFill>
                  <a:schemeClr val="bg1"/>
                </a:solidFill>
              </a:rPr>
              <a:t>E: </a:t>
            </a:r>
            <a:r>
              <a:rPr lang="nl-NL" b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mariekewiebing@lezenenschrijven.nl</a:t>
            </a:r>
            <a:r>
              <a:rPr lang="nl-NL" b="1">
                <a:solidFill>
                  <a:schemeClr val="bg1"/>
                </a:solidFill>
              </a:rPr>
              <a:t>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8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>
            <a:extLst>
              <a:ext uri="{FF2B5EF4-FFF2-40B4-BE49-F238E27FC236}">
                <a16:creationId xmlns:a16="http://schemas.microsoft.com/office/drawing/2014/main" id="{1C6752E9-B7FA-498D-9759-E605C52B4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l-NL" altLang="nl-NL" b="1" dirty="0"/>
              <a:t>Wat is het doel van deze scholing?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E618CD-4B49-4455-81D7-15983C91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9360246" cy="4032250"/>
          </a:xfrm>
        </p:spPr>
        <p:txBody>
          <a:bodyPr/>
          <a:lstStyle/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b="1"/>
              <a:t>Weten</a:t>
            </a:r>
            <a:r>
              <a:rPr lang="nl-NL"/>
              <a:t> wat laaggeletterdheid en Voel je goed! is</a:t>
            </a:r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nl-NL"/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b="1"/>
              <a:t>Weten</a:t>
            </a:r>
            <a:r>
              <a:rPr lang="nl-NL"/>
              <a:t> wat eenvoudige communicatie en principes van motiverende gespreksvoering zijn. En hoe je dit toepast bij het bespreken van laaggeletterdheid / motiveren voor Voel je goed!</a:t>
            </a:r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nl-NL"/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/>
              <a:t>Er mee hebben kunnen </a:t>
            </a:r>
            <a:r>
              <a:rPr lang="nl-NL" b="1"/>
              <a:t>oefenen</a:t>
            </a:r>
            <a:r>
              <a:rPr lang="nl-NL"/>
              <a:t> en </a:t>
            </a:r>
            <a:r>
              <a:rPr lang="nl-NL" b="1"/>
              <a:t>feedback</a:t>
            </a:r>
            <a:r>
              <a:rPr lang="nl-NL"/>
              <a:t> op hebben gekregen.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5540" name="Tijdelijke aanduiding voor voettekst 3">
            <a:extLst>
              <a:ext uri="{FF2B5EF4-FFF2-40B4-BE49-F238E27FC236}">
                <a16:creationId xmlns:a16="http://schemas.microsoft.com/office/drawing/2014/main" id="{FD385D71-5981-4E44-9023-52C2A6AFFF69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  <a:latin typeface="HelveticaNeueLT Pro 55 Roman"/>
              </a:rPr>
              <a:t>Live scholing Bespreken van laaggeletterdheid | Voel je goed! | Verwijzers - deel I</a:t>
            </a:r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65541" name="Tijdelijke aanduiding voor dianummer 4">
            <a:extLst>
              <a:ext uri="{FF2B5EF4-FFF2-40B4-BE49-F238E27FC236}">
                <a16:creationId xmlns:a16="http://schemas.microsoft.com/office/drawing/2014/main" id="{FB87D079-1DA3-4FF8-8396-0023C0570819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76CD1C-93AE-4DF2-A3B5-A133B29ECFAF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5542" name="Tijdelijke aanduiding voor tekst 9 (JU-Free)">
            <a:extLst>
              <a:ext uri="{FF2B5EF4-FFF2-40B4-BE49-F238E27FC236}">
                <a16:creationId xmlns:a16="http://schemas.microsoft.com/office/drawing/2014/main" id="{D2A1E427-38F6-4AC7-8125-7CAAB6FA1B8F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A03162-DA2E-44F3-B35F-13BF16A59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170" y="2872913"/>
            <a:ext cx="1819960" cy="1297744"/>
          </a:xfrm>
          <a:prstGeom prst="rect">
            <a:avLst/>
          </a:prstGeom>
        </p:spPr>
      </p:pic>
      <p:pic>
        <p:nvPicPr>
          <p:cNvPr id="6" name="Afbeelding 5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6C6408D5-B450-4A79-B94A-3BCB17874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514" y="1645890"/>
            <a:ext cx="2389271" cy="1054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>
            <a:extLst>
              <a:ext uri="{FF2B5EF4-FFF2-40B4-BE49-F238E27FC236}">
                <a16:creationId xmlns:a16="http://schemas.microsoft.com/office/drawing/2014/main" id="{E89C186E-128B-43F2-AD3B-7AFC5DDA4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Wat gaan we doen?</a:t>
            </a:r>
          </a:p>
        </p:txBody>
      </p:sp>
      <p:sp>
        <p:nvSpPr>
          <p:cNvPr id="69635" name="Tijdelijke aanduiding voor inhoud 2">
            <a:extLst>
              <a:ext uri="{FF2B5EF4-FFF2-40B4-BE49-F238E27FC236}">
                <a16:creationId xmlns:a16="http://schemas.microsoft.com/office/drawing/2014/main" id="{E04976AE-E342-4DF0-B02E-6600233FE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/>
            <a:endParaRPr lang="nl-NL" altLang="nl-NL"/>
          </a:p>
          <a:p>
            <a:pPr lvl="4"/>
            <a:endParaRPr lang="nl-NL" altLang="nl-NL"/>
          </a:p>
          <a:p>
            <a:pPr lvl="4"/>
            <a:endParaRPr lang="nl-NL" altLang="nl-NL"/>
          </a:p>
        </p:txBody>
      </p:sp>
      <p:sp>
        <p:nvSpPr>
          <p:cNvPr id="69636" name="Tijdelijke aanduiding voor voettekst 3">
            <a:extLst>
              <a:ext uri="{FF2B5EF4-FFF2-40B4-BE49-F238E27FC236}">
                <a16:creationId xmlns:a16="http://schemas.microsoft.com/office/drawing/2014/main" id="{B9CB2B9B-363F-4CE2-AD3F-CFC3E4C327D4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69637" name="Tijdelijke aanduiding voor dianummer 4">
            <a:extLst>
              <a:ext uri="{FF2B5EF4-FFF2-40B4-BE49-F238E27FC236}">
                <a16:creationId xmlns:a16="http://schemas.microsoft.com/office/drawing/2014/main" id="{3F5FCE6C-FB69-4427-99C5-EB277D0C2845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D0DCF4-2374-4B7A-AF0F-FDF6C108F35D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9638" name="Tijdelijke aanduiding voor tekst 9 (JU-Free)">
            <a:extLst>
              <a:ext uri="{FF2B5EF4-FFF2-40B4-BE49-F238E27FC236}">
                <a16:creationId xmlns:a16="http://schemas.microsoft.com/office/drawing/2014/main" id="{7269F68F-2BA5-4022-9E97-089678370E5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5B1271F9-9875-421D-A330-621977846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9109"/>
              </p:ext>
            </p:extLst>
          </p:nvPr>
        </p:nvGraphicFramePr>
        <p:xfrm>
          <a:off x="596900" y="1554163"/>
          <a:ext cx="7067435" cy="4058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171">
                <a:tc>
                  <a:txBody>
                    <a:bodyPr/>
                    <a:lstStyle/>
                    <a:p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Kennismaking – 10 min</a:t>
                      </a:r>
                    </a:p>
                  </a:txBody>
                  <a:tcPr marL="91423" marR="91423" marT="45732" marB="4573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171">
                <a:tc>
                  <a:txBody>
                    <a:bodyPr/>
                    <a:lstStyle/>
                    <a:p>
                      <a:r>
                        <a:rPr lang="nl-NL" sz="2400" dirty="0"/>
                        <a:t>2. Terugkoppeling </a:t>
                      </a:r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</a:t>
                      </a:r>
                      <a:r>
                        <a:rPr lang="nl-NL" sz="2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10 min</a:t>
                      </a:r>
                      <a:endParaRPr lang="nl-NL" sz="2400" dirty="0"/>
                    </a:p>
                  </a:txBody>
                  <a:tcPr marL="91423" marR="91423" marT="45732" marB="4573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71">
                <a:tc>
                  <a:txBody>
                    <a:bodyPr/>
                    <a:lstStyle/>
                    <a:p>
                      <a:pPr lvl="0"/>
                      <a:r>
                        <a:rPr lang="nl-NL" sz="2400" dirty="0"/>
                        <a:t>3. Informatie Voel je goed! – 70 min</a:t>
                      </a:r>
                    </a:p>
                  </a:txBody>
                  <a:tcPr marL="91423" marR="91423" marT="45732" marB="4573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171">
                <a:tc>
                  <a:txBody>
                    <a:bodyPr/>
                    <a:lstStyle/>
                    <a:p>
                      <a:r>
                        <a:rPr lang="nl-NL" sz="2400" dirty="0"/>
                        <a:t>Pauze – 1 uur</a:t>
                      </a:r>
                    </a:p>
                  </a:txBody>
                  <a:tcPr marL="91423" marR="91423" marT="45732" marB="4573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4. Workshop – 3,5 uur</a:t>
                      </a:r>
                    </a:p>
                    <a:p>
                      <a:endParaRPr lang="nl-NL" sz="2400" dirty="0"/>
                    </a:p>
                  </a:txBody>
                  <a:tcPr marL="91423" marR="91423" marT="45732" marB="4573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171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 marL="91423" marR="91423" marT="45732" marB="4573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9656" name="Afbeelding 7">
            <a:extLst>
              <a:ext uri="{FF2B5EF4-FFF2-40B4-BE49-F238E27FC236}">
                <a16:creationId xmlns:a16="http://schemas.microsoft.com/office/drawing/2014/main" id="{10A1D0E4-9022-4C41-8D1B-32E05C2A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042" y="4136183"/>
            <a:ext cx="1939153" cy="13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7B655C1-2C0C-42E4-AEB3-C9C50C79C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9878344" y="1487076"/>
            <a:ext cx="970548" cy="1412686"/>
          </a:xfrm>
          <a:prstGeom prst="rect">
            <a:avLst/>
          </a:prstGeom>
        </p:spPr>
      </p:pic>
      <p:pic>
        <p:nvPicPr>
          <p:cNvPr id="3" name="Afbeelding 2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CFC73964-B968-44B9-93BE-2E8F99C16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997" y="2997725"/>
            <a:ext cx="2522575" cy="11132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>
            <a:extLst>
              <a:ext uri="{FF2B5EF4-FFF2-40B4-BE49-F238E27FC236}">
                <a16:creationId xmlns:a16="http://schemas.microsoft.com/office/drawing/2014/main" id="{AE6AF860-8EAA-47A4-812B-8BE0AB4FD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Terugkoppeling e-learning</a:t>
            </a:r>
          </a:p>
        </p:txBody>
      </p:sp>
      <p:sp>
        <p:nvSpPr>
          <p:cNvPr id="71683" name="Tijdelijke aanduiding voor inhoud 2">
            <a:extLst>
              <a:ext uri="{FF2B5EF4-FFF2-40B4-BE49-F238E27FC236}">
                <a16:creationId xmlns:a16="http://schemas.microsoft.com/office/drawing/2014/main" id="{07023B63-E884-4391-896D-680A02ECB0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/>
            <a:endParaRPr lang="nl-NL" altLang="nl-NL"/>
          </a:p>
          <a:p>
            <a:pPr lvl="4"/>
            <a:endParaRPr lang="nl-NL" altLang="nl-NL"/>
          </a:p>
        </p:txBody>
      </p:sp>
      <p:sp>
        <p:nvSpPr>
          <p:cNvPr id="71684" name="Tijdelijke aanduiding voor voettekst 3">
            <a:extLst>
              <a:ext uri="{FF2B5EF4-FFF2-40B4-BE49-F238E27FC236}">
                <a16:creationId xmlns:a16="http://schemas.microsoft.com/office/drawing/2014/main" id="{1A9EAEB8-A6E2-4C93-89BE-94F14109CEC7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71685" name="Tijdelijke aanduiding voor dianummer 4">
            <a:extLst>
              <a:ext uri="{FF2B5EF4-FFF2-40B4-BE49-F238E27FC236}">
                <a16:creationId xmlns:a16="http://schemas.microsoft.com/office/drawing/2014/main" id="{8D09E8CD-7A60-43AF-B2AB-723BB6B260C4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74485F-3B44-413B-8FBB-79AAA8016AC3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 dirty="0">
              <a:solidFill>
                <a:schemeClr val="tx2"/>
              </a:solidFill>
            </a:endParaRPr>
          </a:p>
        </p:txBody>
      </p:sp>
      <p:sp>
        <p:nvSpPr>
          <p:cNvPr id="71686" name="Tijdelijke aanduiding voor tekst 9 (JU-Free)">
            <a:extLst>
              <a:ext uri="{FF2B5EF4-FFF2-40B4-BE49-F238E27FC236}">
                <a16:creationId xmlns:a16="http://schemas.microsoft.com/office/drawing/2014/main" id="{B759ABCD-69B3-4C39-9A7A-594E0976724E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71687" name="Afbeelding 6">
            <a:extLst>
              <a:ext uri="{FF2B5EF4-FFF2-40B4-BE49-F238E27FC236}">
                <a16:creationId xmlns:a16="http://schemas.microsoft.com/office/drawing/2014/main" id="{CE90ACDB-D019-4766-8DD7-E1DD7B0B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33513"/>
            <a:ext cx="5486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 en waarom?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>
            <a:extLst>
              <a:ext uri="{FF2B5EF4-FFF2-40B4-BE49-F238E27FC236}">
                <a16:creationId xmlns:a16="http://schemas.microsoft.com/office/drawing/2014/main" id="{959AD457-38BE-4209-941C-4EFC16D63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is Voel je goed!?</a:t>
            </a:r>
          </a:p>
        </p:txBody>
      </p:sp>
      <p:sp>
        <p:nvSpPr>
          <p:cNvPr id="73731" name="Tijdelijke aanduiding voor inhoud 2">
            <a:extLst>
              <a:ext uri="{FF2B5EF4-FFF2-40B4-BE49-F238E27FC236}">
                <a16:creationId xmlns:a16="http://schemas.microsoft.com/office/drawing/2014/main" id="{46B0C365-5E8E-4171-86B4-575B8A280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/>
            <a:endParaRPr lang="nl-NL" altLang="nl-NL"/>
          </a:p>
          <a:p>
            <a:pPr lvl="4"/>
            <a:endParaRPr lang="nl-NL" altLang="nl-NL"/>
          </a:p>
        </p:txBody>
      </p:sp>
      <p:sp>
        <p:nvSpPr>
          <p:cNvPr id="73732" name="Tijdelijke aanduiding voor voettekst 3">
            <a:extLst>
              <a:ext uri="{FF2B5EF4-FFF2-40B4-BE49-F238E27FC236}">
                <a16:creationId xmlns:a16="http://schemas.microsoft.com/office/drawing/2014/main" id="{1C34DB2D-AC3B-474B-9FB3-8CCCFA56D981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1498600" y="6264275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73734" name="Tijdelijke aanduiding voor tekst 9 (JU-Free)">
            <a:extLst>
              <a:ext uri="{FF2B5EF4-FFF2-40B4-BE49-F238E27FC236}">
                <a16:creationId xmlns:a16="http://schemas.microsoft.com/office/drawing/2014/main" id="{63BB0AA4-B22F-4412-90C9-29FBE715D4A1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4E89BA-6AD6-4397-8F79-66B792EE2A08}"/>
              </a:ext>
            </a:extLst>
          </p:cNvPr>
          <p:cNvSpPr txBox="1"/>
          <p:nvPr/>
        </p:nvSpPr>
        <p:spPr>
          <a:xfrm>
            <a:off x="3334417" y="2990343"/>
            <a:ext cx="4448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aseline="-25000"/>
              <a:t>+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C72855-721C-4C54-BAAD-E3C6AD998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1449543"/>
            <a:ext cx="1436244" cy="17225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6F5026E-A5E9-4B13-A790-0B3E4AFD8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3476882"/>
            <a:ext cx="1404740" cy="173964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89C1BC-EEEF-42E8-9ADE-29E9C3303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8" y="2104549"/>
            <a:ext cx="3520027" cy="22742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C00D49-83C9-4C8B-B40F-25E2A5719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0" y="2291651"/>
            <a:ext cx="2186611" cy="2274697"/>
          </a:xfrm>
          <a:prstGeom prst="rect">
            <a:avLst/>
          </a:prstGeom>
        </p:spPr>
      </p:pic>
      <p:sp>
        <p:nvSpPr>
          <p:cNvPr id="12" name="Tijdelijke aanduiding voor dianummer 4">
            <a:extLst>
              <a:ext uri="{FF2B5EF4-FFF2-40B4-BE49-F238E27FC236}">
                <a16:creationId xmlns:a16="http://schemas.microsoft.com/office/drawing/2014/main" id="{01331A26-7C4B-4FA9-ABF8-E5D273CCE65F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xfrm>
            <a:off x="565150" y="6264275"/>
            <a:ext cx="755650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74485F-3B44-413B-8FBB-79AAA8016AC3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NL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jdelijke aanduiding voor voettekst 3">
            <a:extLst>
              <a:ext uri="{FF2B5EF4-FFF2-40B4-BE49-F238E27FC236}">
                <a16:creationId xmlns:a16="http://schemas.microsoft.com/office/drawing/2014/main" id="{522EF6C2-983F-480E-847D-93E1D2F7BF27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 altLang="nl-NL" sz="1200" dirty="0">
                <a:solidFill>
                  <a:srgbClr val="AD9150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75779" name="Tijdelijke aanduiding voor dianummer 4">
            <a:extLst>
              <a:ext uri="{FF2B5EF4-FFF2-40B4-BE49-F238E27FC236}">
                <a16:creationId xmlns:a16="http://schemas.microsoft.com/office/drawing/2014/main" id="{A045219E-89C9-4CD1-8FA6-6CABB6D5DDC6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2D7BA92F-E8FE-4127-A21A-8F7CC2A8A5CE}" type="slidenum">
              <a:rPr lang="nl-NL" altLang="nl-NL" sz="1200">
                <a:solidFill>
                  <a:srgbClr val="AD9150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7</a:t>
            </a:fld>
            <a:endParaRPr lang="nl-NL" altLang="nl-NL" sz="1200">
              <a:solidFill>
                <a:srgbClr val="AD9150"/>
              </a:solidFill>
            </a:endParaRPr>
          </a:p>
        </p:txBody>
      </p:sp>
      <p:sp>
        <p:nvSpPr>
          <p:cNvPr id="75780" name="Titel 1">
            <a:extLst>
              <a:ext uri="{FF2B5EF4-FFF2-40B4-BE49-F238E27FC236}">
                <a16:creationId xmlns:a16="http://schemas.microsoft.com/office/drawing/2014/main" id="{683C40CC-ED03-4D0E-A0D2-C0EE73026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0"/>
            <a:ext cx="11029950" cy="1198563"/>
          </a:xfrm>
        </p:spPr>
        <p:txBody>
          <a:bodyPr/>
          <a:lstStyle/>
          <a:p>
            <a:r>
              <a:rPr lang="nl-NL" altLang="nl-NL"/>
              <a:t>Waarom is Voel je goed! er?</a:t>
            </a:r>
          </a:p>
        </p:txBody>
      </p:sp>
      <p:sp>
        <p:nvSpPr>
          <p:cNvPr id="75781" name="Tijdelijke aanduiding voor inhoud 2">
            <a:extLst>
              <a:ext uri="{FF2B5EF4-FFF2-40B4-BE49-F238E27FC236}">
                <a16:creationId xmlns:a16="http://schemas.microsoft.com/office/drawing/2014/main" id="{F04933A8-73F5-4626-A294-BCDC8D97822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65150" y="2070100"/>
            <a:ext cx="5400675" cy="4032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>
              <a:spcAft>
                <a:spcPts val="600"/>
              </a:spcAft>
            </a:pPr>
            <a:endParaRPr lang="nl-NL" altLang="nl-NL" dirty="0"/>
          </a:p>
          <a:p>
            <a:pPr lvl="4">
              <a:spcAft>
                <a:spcPts val="600"/>
              </a:spcAft>
            </a:pPr>
            <a:endParaRPr lang="nl-NL" altLang="nl-NL" dirty="0"/>
          </a:p>
          <a:p>
            <a:pPr lvl="4">
              <a:spcAft>
                <a:spcPts val="600"/>
              </a:spcAft>
            </a:pPr>
            <a:endParaRPr lang="nl-NL" altLang="nl-NL" dirty="0"/>
          </a:p>
        </p:txBody>
      </p:sp>
      <p:pic>
        <p:nvPicPr>
          <p:cNvPr id="75782" name="Afbeelding 5">
            <a:extLst>
              <a:ext uri="{FF2B5EF4-FFF2-40B4-BE49-F238E27FC236}">
                <a16:creationId xmlns:a16="http://schemas.microsoft.com/office/drawing/2014/main" id="{2B559096-6949-45AD-B3D1-2254149C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124075"/>
            <a:ext cx="3380455" cy="338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396A883-04C8-4C39-A206-36FB979BA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2746216"/>
            <a:ext cx="4531002" cy="21361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 (1):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b="1"/>
              <a:t>NB Verleidelijke eetomgeving!</a:t>
            </a:r>
          </a:p>
          <a:p>
            <a:endParaRPr lang="nl-NL"/>
          </a:p>
          <a:p>
            <a:pPr marL="0" indent="0">
              <a:buNone/>
            </a:pPr>
            <a:r>
              <a:rPr lang="nl-NL" sz="2400"/>
              <a:t>Vergrote kans op overgewicht en aandoeningen die daarvan het gevolg zijn.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5E07BE4-4E79-4EA5-BE5B-FA57A6F81D78}"/>
              </a:ext>
            </a:extLst>
          </p:cNvPr>
          <p:cNvSpPr txBox="1">
            <a:spLocks/>
          </p:cNvSpPr>
          <p:nvPr/>
        </p:nvSpPr>
        <p:spPr>
          <a:xfrm>
            <a:off x="565150" y="1689685"/>
            <a:ext cx="10512091" cy="101065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>
                <a:solidFill>
                  <a:schemeClr val="tx1"/>
                </a:solidFill>
              </a:rPr>
              <a:t>Laaggeletterden</a:t>
            </a:r>
            <a:r>
              <a:rPr lang="nl-NL" b="0">
                <a:solidFill>
                  <a:schemeClr val="tx1"/>
                </a:solidFill>
              </a:rPr>
              <a:t> moeite hebben met het vinden, begrijpen, beoordelen en toepassen van informatie.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03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 (2):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/>
              <a:t>Met als gevolg: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/>
              <a:t>Geen succesvolle begeleiding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/>
              <a:t>Verergering klachten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/>
              <a:t>Kleinere kans op tweede keer hulp zoeken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- deel I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96900" y="1661905"/>
            <a:ext cx="10512091" cy="17670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 dirty="0">
                <a:solidFill>
                  <a:schemeClr val="tx1"/>
                </a:solidFill>
              </a:rPr>
              <a:t>Zorgverleners </a:t>
            </a:r>
            <a:r>
              <a:rPr lang="nl-NL" b="0" dirty="0">
                <a:solidFill>
                  <a:schemeClr val="tx1"/>
                </a:solidFill>
              </a:rPr>
              <a:t>vaak niet vragen of iemand moeite heeft met lezen, schrijven of rekenen.</a:t>
            </a:r>
          </a:p>
          <a:p>
            <a:pPr marL="360362" lvl="2" indent="0">
              <a:buNone/>
            </a:pPr>
            <a:r>
              <a:rPr lang="nl-NL" b="1" dirty="0">
                <a:solidFill>
                  <a:schemeClr val="tx1"/>
                </a:solidFill>
              </a:rPr>
              <a:t>Laaggeletterden</a:t>
            </a:r>
            <a:r>
              <a:rPr lang="nl-NL" b="0" dirty="0">
                <a:solidFill>
                  <a:schemeClr val="tx1"/>
                </a:solidFill>
              </a:rPr>
              <a:t> zich schamen om het zelf te zeggen.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2675879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2.xml><?xml version="1.0" encoding="utf-8"?>
<a:theme xmlns:a="http://schemas.openxmlformats.org/drawingml/2006/main" name="1_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3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Notes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Handout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juid xmlns="http://www.joulesunlimited.com/juid"/>
</file>

<file path=customXml/item4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1D21728D65499E97E73F18F449CE" ma:contentTypeVersion="19" ma:contentTypeDescription="Een nieuw document maken." ma:contentTypeScope="" ma:versionID="d6e1ac1d126919d1b732a15bded5e7c6">
  <xsd:schema xmlns:xsd="http://www.w3.org/2001/XMLSchema" xmlns:xs="http://www.w3.org/2001/XMLSchema" xmlns:p="http://schemas.microsoft.com/office/2006/metadata/properties" xmlns:ns2="c4f02879-874c-4f24-b7f5-9063887a9b4e" xmlns:ns3="a1cd745b-623c-4091-9593-4149552dd847" xmlns:ns4="1821a352-5412-4269-90f7-17a58e0e577f" targetNamespace="http://schemas.microsoft.com/office/2006/metadata/properties" ma:root="true" ma:fieldsID="3909b1e38178cedd4cd4e358304c7975" ns2:_="" ns3:_="" ns4:_="">
    <xsd:import namespace="c4f02879-874c-4f24-b7f5-9063887a9b4e"/>
    <xsd:import namespace="a1cd745b-623c-4091-9593-4149552dd847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2879-874c-4f24-b7f5-9063887a9b4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d745b-623c-4091-9593-4149552d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4f02879-874c-4f24-b7f5-9063887a9b4e" xsi:nil="true"/>
    <MigrationWizIdPermissions xmlns="c4f02879-874c-4f24-b7f5-9063887a9b4e" xsi:nil="true"/>
    <MigrationWizIdVersion xmlns="c4f02879-874c-4f24-b7f5-9063887a9b4e" xsi:nil="true"/>
    <TaxCatchAll xmlns="1821a352-5412-4269-90f7-17a58e0e577f" xsi:nil="true"/>
    <lcf76f155ced4ddcb4097134ff3c332f xmlns="c4f02879-874c-4f24-b7f5-9063887a9b4e">
      <Terms xmlns="http://schemas.microsoft.com/office/infopath/2007/PartnerControls"/>
    </lcf76f155ced4ddcb4097134ff3c332f>
  </documentManagement>
</p:properties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509C83FC-F3D2-4658-9E45-A6018CCF19B1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07E0395C-EFA1-404E-A339-561B713BD722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920C82FD-BD10-4E06-AED4-FD6A4D5C4520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DE681AD2-137B-4FF2-8320-AC58F844C80E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8F0D28A1-BD65-4122-BF0E-1F65E0B85EFA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84B7DFF5-58CF-48AA-A7D1-93FE7FD705CA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D7241AE6-CAC7-4546-9FD1-1C8653A7ABE8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9BB7ABB2-C80B-46B4-BB5A-907991B8FA96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CBBF469F-7B22-44CB-9847-C744EF33A53E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11DB8741-4435-4EC1-9D13-CF173A707B6B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1965A99A-42D9-45EA-980E-CFFE89501CA1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A6FA6898-59E5-48A3-B1F0-4E31164FB6D4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9CABC957-D6B8-43E3-A400-851030BCC2F8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519CF027-E8C8-44C1-BF2B-F08C4B795B3F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A5FF1035-57A2-4D4E-8343-D1113C0A936C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00BEB3A7-9C5F-4A25-A7A8-4F112D68AA3A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79F2BD17-1C7F-4F6B-B9B5-62E5467E5AD3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CB97F92E-1B41-4D01-A14D-DAAB6BBDD08B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57143122-2495-4E05-B3EC-F24616D9D99C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C4E2463D-835F-45F2-B305-7E5435D03A85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6D6A6D00-5520-4098-9665-7202CB8499D7}">
  <ds:schemaRefs>
    <ds:schemaRef ds:uri="http://schemas.microsoft.com/sharepoint/v3/contenttype/forms"/>
  </ds:schemaRefs>
</ds:datastoreItem>
</file>

<file path=customXml/itemProps29.xml><?xml version="1.0" encoding="utf-8"?>
<ds:datastoreItem xmlns:ds="http://schemas.openxmlformats.org/officeDocument/2006/customXml" ds:itemID="{03EC6699-2753-4750-86F4-2CED7DC0F426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2BB4E77B-26AA-422A-89F6-C7FF6E6FBAF8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92A70E7C-A4C2-495E-9FD0-E0C5737227F7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288107EE-D096-4964-AE11-567AA9318407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E83DFFB8-3629-4C6A-9E0C-5E8C559C58D8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97F64971-0230-460D-A583-D615426CE387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8DFA6012-3580-4335-9BCE-B7860C74AF70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8382AC06-B94E-4B13-B7C4-B43B190928E1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4EAAEF31-7E9B-45C6-A347-82B61E6AE16A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7128CB0E-3CCC-405A-ACF6-C516A8BB19CA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C3776BC1-BC11-4E45-8336-22A1569DBB7F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DFE77393-BCE8-47F7-86A6-9686DA8461A5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289CB10D-69CE-4B18-B30A-C63CA405BD95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C26BDD49-25C9-4B02-A0A3-0937C826A63D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5FF724C1-412C-473C-BBF4-B5216A955167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2645DE86-6645-46CE-9370-AAAC5327AFF5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7B85F701-86D7-4D77-9E13-B76C2D48AE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f02879-874c-4f24-b7f5-9063887a9b4e"/>
    <ds:schemaRef ds:uri="a1cd745b-623c-4091-9593-4149552dd847"/>
    <ds:schemaRef ds:uri="1821a352-5412-4269-90f7-17a58e0e5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4.xml><?xml version="1.0" encoding="utf-8"?>
<ds:datastoreItem xmlns:ds="http://schemas.openxmlformats.org/officeDocument/2006/customXml" ds:itemID="{729C8B8F-A40B-44C5-B2FF-4374EAB72F05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C5D4534B-BB6B-48B1-BC29-98242F953ECC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EEB35AED-B2FD-43F7-B71B-0230A39F4AC0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8EA9316D-43D8-4890-8ED2-B7DF2B3A91A9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19D880D1-06CC-463F-ACAF-6A48D6BD51AE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D4AAF875-6DD2-41A3-B171-90B32FEDA614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B6BBA56A-0638-4822-BD40-3F458A0862CC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61513B52-D498-4C2A-A223-65FA1AB70595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EE852A9C-6194-4951-9176-9D6B07E5E3E9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4E1FEC2E-3883-4591-9BFD-014B2C513559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10C73882-C234-4EBD-9D6B-78CF0E046AFD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540D0A7A-9C9A-4A4C-827D-E58E1A2CBACC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4BA77AFC-54B0-4311-8A54-8FBE65CABFB4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2B4B3B59-78B2-45C3-9B25-57A96284BAA8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D13D8E63-A4F0-42F7-85FF-38B8851F2E68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B707E31C-8521-4A23-9115-7E2D8A6B1A32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C069FE03-C4A4-4118-A83C-CD8EE0C9311D}">
  <ds:schemaRefs>
    <ds:schemaRef ds:uri="a1cd745b-623c-4091-9593-4149552dd847"/>
    <ds:schemaRef ds:uri="c4f02879-874c-4f24-b7f5-9063887a9b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821a352-5412-4269-90f7-17a58e0e577f"/>
  </ds:schemaRefs>
</ds:datastoreItem>
</file>

<file path=customXml/itemProps9.xml><?xml version="1.0" encoding="utf-8"?>
<ds:datastoreItem xmlns:ds="http://schemas.openxmlformats.org/officeDocument/2006/customXml" ds:itemID="{295B5AAC-07AF-44AB-8CBE-141B24804BB0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Stichting Lezen en Schrijven</Template>
  <TotalTime>1633</TotalTime>
  <Words>1688</Words>
  <Application>Microsoft Office PowerPoint</Application>
  <PresentationFormat>Breedbeeld</PresentationFormat>
  <Paragraphs>241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HelveticaNeueLT Pro 55 Roman</vt:lpstr>
      <vt:lpstr>Huisstijl</vt:lpstr>
      <vt:lpstr>1_Huisstijl</vt:lpstr>
      <vt:lpstr>Live scholing</vt:lpstr>
      <vt:lpstr>Wat is het doel van deze scholing?</vt:lpstr>
      <vt:lpstr>Wat gaan we doen?</vt:lpstr>
      <vt:lpstr>Terugkoppeling e-learning</vt:lpstr>
      <vt:lpstr>Voel je goed! </vt:lpstr>
      <vt:lpstr>Wat is Voel je goed!?</vt:lpstr>
      <vt:lpstr>Waarom is Voel je goed! er?</vt:lpstr>
      <vt:lpstr>Voel je goed!, omdat (1):</vt:lpstr>
      <vt:lpstr>Voel je goed!, omdat (2):</vt:lpstr>
      <vt:lpstr>Diëtiste Jolande van Teeffelen</vt:lpstr>
      <vt:lpstr>Voel je goed! </vt:lpstr>
      <vt:lpstr>Doelgroep en doel</vt:lpstr>
      <vt:lpstr>Voel je goed!, de film</vt:lpstr>
      <vt:lpstr>Voel je goed! </vt:lpstr>
      <vt:lpstr>De lessen</vt:lpstr>
      <vt:lpstr>De lessen</vt:lpstr>
      <vt:lpstr>Rol en materialen</vt:lpstr>
      <vt:lpstr>Wil je meer weten? </vt:lpstr>
    </vt:vector>
  </TitlesOfParts>
  <Manager/>
  <Company>Stichting Lezen &amp; Schrijven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Geralda Otten</dc:creator>
  <cp:keywords/>
  <dc:description>Sjabloonversie: 2.2c - 22 maart 2021_x000d_
Ontwerp: Total Design_x000d_
Sjablonen: www.JoulesUnlimited.com</dc:description>
  <cp:lastModifiedBy>Marieke Wiebing</cp:lastModifiedBy>
  <cp:revision>16</cp:revision>
  <dcterms:created xsi:type="dcterms:W3CDTF">2021-05-17T06:05:04Z</dcterms:created>
  <dcterms:modified xsi:type="dcterms:W3CDTF">2023-04-10T20:28:51Z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0x01010066111D21728D65499E97E73F18F449CE</vt:lpwstr>
  </property>
  <property fmtid="{D5CDD505-2E9C-101B-9397-08002B2CF9AE}" pid="3" name="MigrationWizId">
    <vt:lpwstr/>
  </property>
  <property fmtid="{D5CDD505-2E9C-101B-9397-08002B2CF9AE}" pid="4" name="MigrationWizIdPermissions">
    <vt:lpwstr/>
  </property>
  <property fmtid="{D5CDD505-2E9C-101B-9397-08002B2CF9AE}" pid="5" name="MigrationWizIdVersion">
    <vt:lpwstr/>
  </property>
  <property fmtid="{D5CDD505-2E9C-101B-9397-08002B2CF9AE}" pid="6" name="MediaServiceImageTags">
    <vt:lpwstr/>
  </property>
</Properties>
</file>