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customXml/itemProps52.xml" ContentType="application/vnd.openxmlformats-officedocument.customXmlProperties+xml"/>
  <Override PartName="/customXml/itemProps53.xml" ContentType="application/vnd.openxmlformats-officedocument.customXmlProperties+xml"/>
  <Override PartName="/customXml/itemProps54.xml" ContentType="application/vnd.openxmlformats-officedocument.customXmlProperties+xml"/>
  <Override PartName="/customXml/itemProps55.xml" ContentType="application/vnd.openxmlformats-officedocument.customXmlProperties+xml"/>
  <Override PartName="/customXml/itemProps56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7"/>
    <p:sldMasterId id="2147483669" r:id="rId58"/>
    <p:sldMasterId id="2147483688" r:id="rId59"/>
  </p:sldMasterIdLst>
  <p:notesMasterIdLst>
    <p:notesMasterId r:id="rId81"/>
  </p:notesMasterIdLst>
  <p:handoutMasterIdLst>
    <p:handoutMasterId r:id="rId82"/>
  </p:handoutMasterIdLst>
  <p:sldIdLst>
    <p:sldId id="277" r:id="rId60"/>
    <p:sldId id="278" r:id="rId61"/>
    <p:sldId id="274" r:id="rId62"/>
    <p:sldId id="279" r:id="rId63"/>
    <p:sldId id="280" r:id="rId64"/>
    <p:sldId id="281" r:id="rId65"/>
    <p:sldId id="309" r:id="rId66"/>
    <p:sldId id="310" r:id="rId67"/>
    <p:sldId id="283" r:id="rId68"/>
    <p:sldId id="285" r:id="rId69"/>
    <p:sldId id="286" r:id="rId70"/>
    <p:sldId id="287" r:id="rId71"/>
    <p:sldId id="320" r:id="rId72"/>
    <p:sldId id="321" r:id="rId73"/>
    <p:sldId id="290" r:id="rId74"/>
    <p:sldId id="322" r:id="rId75"/>
    <p:sldId id="293" r:id="rId76"/>
    <p:sldId id="294" r:id="rId77"/>
    <p:sldId id="295" r:id="rId78"/>
    <p:sldId id="323" r:id="rId79"/>
    <p:sldId id="308" r:id="rId80"/>
  </p:sldIdLst>
  <p:sldSz cx="12192000" cy="6858000"/>
  <p:notesSz cx="6858000" cy="9144000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NeueLT Pro 55 Roman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NeueLT Pro 55 Roman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NeueLT Pro 55 Roman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NeueLT Pro 55 Roman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NeueLT Pro 55 Roman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HelveticaNeueLT Pro 55 Roman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HelveticaNeueLT Pro 55 Roman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HelveticaNeueLT Pro 55 Roman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HelveticaNeueLT Pro 55 Roman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ralda Otten" initials="GO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6290" autoAdjust="0"/>
  </p:normalViewPr>
  <p:slideViewPr>
    <p:cSldViewPr snapToGrid="0">
      <p:cViewPr varScale="1">
        <p:scale>
          <a:sx n="53" d="100"/>
          <a:sy n="53" d="100"/>
        </p:scale>
        <p:origin x="124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customXml" Target="../customXml/item26.xml"/><Relationship Id="rId39" Type="http://schemas.openxmlformats.org/officeDocument/2006/relationships/customXml" Target="../customXml/item39.xml"/><Relationship Id="rId21" Type="http://schemas.openxmlformats.org/officeDocument/2006/relationships/customXml" Target="../customXml/item21.xml"/><Relationship Id="rId34" Type="http://schemas.openxmlformats.org/officeDocument/2006/relationships/customXml" Target="../customXml/item34.xml"/><Relationship Id="rId42" Type="http://schemas.openxmlformats.org/officeDocument/2006/relationships/customXml" Target="../customXml/item42.xml"/><Relationship Id="rId47" Type="http://schemas.openxmlformats.org/officeDocument/2006/relationships/customXml" Target="../customXml/item47.xml"/><Relationship Id="rId50" Type="http://schemas.openxmlformats.org/officeDocument/2006/relationships/customXml" Target="../customXml/item50.xml"/><Relationship Id="rId55" Type="http://schemas.openxmlformats.org/officeDocument/2006/relationships/customXml" Target="../customXml/item55.xml"/><Relationship Id="rId63" Type="http://schemas.openxmlformats.org/officeDocument/2006/relationships/slide" Target="slides/slide4.xml"/><Relationship Id="rId68" Type="http://schemas.openxmlformats.org/officeDocument/2006/relationships/slide" Target="slides/slide9.xml"/><Relationship Id="rId76" Type="http://schemas.openxmlformats.org/officeDocument/2006/relationships/slide" Target="slides/slide17.xml"/><Relationship Id="rId84" Type="http://schemas.openxmlformats.org/officeDocument/2006/relationships/presProps" Target="presProps.xml"/><Relationship Id="rId7" Type="http://schemas.openxmlformats.org/officeDocument/2006/relationships/customXml" Target="../customXml/item7.xml"/><Relationship Id="rId71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9" Type="http://schemas.openxmlformats.org/officeDocument/2006/relationships/customXml" Target="../customXml/item29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customXml" Target="../customXml/item32.xml"/><Relationship Id="rId37" Type="http://schemas.openxmlformats.org/officeDocument/2006/relationships/customXml" Target="../customXml/item37.xml"/><Relationship Id="rId40" Type="http://schemas.openxmlformats.org/officeDocument/2006/relationships/customXml" Target="../customXml/item40.xml"/><Relationship Id="rId45" Type="http://schemas.openxmlformats.org/officeDocument/2006/relationships/customXml" Target="../customXml/item45.xml"/><Relationship Id="rId53" Type="http://schemas.openxmlformats.org/officeDocument/2006/relationships/customXml" Target="../customXml/item53.xml"/><Relationship Id="rId58" Type="http://schemas.openxmlformats.org/officeDocument/2006/relationships/slideMaster" Target="slideMasters/slideMaster2.xml"/><Relationship Id="rId66" Type="http://schemas.openxmlformats.org/officeDocument/2006/relationships/slide" Target="slides/slide7.xml"/><Relationship Id="rId74" Type="http://schemas.openxmlformats.org/officeDocument/2006/relationships/slide" Target="slides/slide15.xml"/><Relationship Id="rId79" Type="http://schemas.openxmlformats.org/officeDocument/2006/relationships/slide" Target="slides/slide20.xml"/><Relationship Id="rId87" Type="http://schemas.openxmlformats.org/officeDocument/2006/relationships/tableStyles" Target="tableStyles.xml"/><Relationship Id="rId5" Type="http://schemas.openxmlformats.org/officeDocument/2006/relationships/customXml" Target="../customXml/item5.xml"/><Relationship Id="rId61" Type="http://schemas.openxmlformats.org/officeDocument/2006/relationships/slide" Target="slides/slide2.xml"/><Relationship Id="rId82" Type="http://schemas.openxmlformats.org/officeDocument/2006/relationships/handoutMaster" Target="handoutMasters/handoutMaster1.xml"/><Relationship Id="rId19" Type="http://schemas.openxmlformats.org/officeDocument/2006/relationships/customXml" Target="../customXml/item19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43" Type="http://schemas.openxmlformats.org/officeDocument/2006/relationships/customXml" Target="../customXml/item43.xml"/><Relationship Id="rId48" Type="http://schemas.openxmlformats.org/officeDocument/2006/relationships/customXml" Target="../customXml/item48.xml"/><Relationship Id="rId56" Type="http://schemas.openxmlformats.org/officeDocument/2006/relationships/customXml" Target="../customXml/item56.xml"/><Relationship Id="rId64" Type="http://schemas.openxmlformats.org/officeDocument/2006/relationships/slide" Target="slides/slide5.xml"/><Relationship Id="rId69" Type="http://schemas.openxmlformats.org/officeDocument/2006/relationships/slide" Target="slides/slide10.xml"/><Relationship Id="rId77" Type="http://schemas.openxmlformats.org/officeDocument/2006/relationships/slide" Target="slides/slide18.xml"/><Relationship Id="rId8" Type="http://schemas.openxmlformats.org/officeDocument/2006/relationships/customXml" Target="../customXml/item8.xml"/><Relationship Id="rId51" Type="http://schemas.openxmlformats.org/officeDocument/2006/relationships/customXml" Target="../customXml/item51.xml"/><Relationship Id="rId72" Type="http://schemas.openxmlformats.org/officeDocument/2006/relationships/slide" Target="slides/slide13.xml"/><Relationship Id="rId80" Type="http://schemas.openxmlformats.org/officeDocument/2006/relationships/slide" Target="slides/slide21.xml"/><Relationship Id="rId85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46" Type="http://schemas.openxmlformats.org/officeDocument/2006/relationships/customXml" Target="../customXml/item46.xml"/><Relationship Id="rId59" Type="http://schemas.openxmlformats.org/officeDocument/2006/relationships/slideMaster" Target="slideMasters/slideMaster3.xml"/><Relationship Id="rId67" Type="http://schemas.openxmlformats.org/officeDocument/2006/relationships/slide" Target="slides/slide8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54" Type="http://schemas.openxmlformats.org/officeDocument/2006/relationships/customXml" Target="../customXml/item54.xml"/><Relationship Id="rId62" Type="http://schemas.openxmlformats.org/officeDocument/2006/relationships/slide" Target="slides/slide3.xml"/><Relationship Id="rId70" Type="http://schemas.openxmlformats.org/officeDocument/2006/relationships/slide" Target="slides/slide11.xml"/><Relationship Id="rId75" Type="http://schemas.openxmlformats.org/officeDocument/2006/relationships/slide" Target="slides/slide16.xml"/><Relationship Id="rId83" Type="http://schemas.openxmlformats.org/officeDocument/2006/relationships/commentAuthors" Target="commentAuthors.xml"/><Relationship Id="rId88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customXml" Target="../customXml/item36.xml"/><Relationship Id="rId49" Type="http://schemas.openxmlformats.org/officeDocument/2006/relationships/customXml" Target="../customXml/item49.xml"/><Relationship Id="rId57" Type="http://schemas.openxmlformats.org/officeDocument/2006/relationships/slideMaster" Target="slideMasters/slideMaster1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44" Type="http://schemas.openxmlformats.org/officeDocument/2006/relationships/customXml" Target="../customXml/item44.xml"/><Relationship Id="rId52" Type="http://schemas.openxmlformats.org/officeDocument/2006/relationships/customXml" Target="../customXml/item52.xml"/><Relationship Id="rId60" Type="http://schemas.openxmlformats.org/officeDocument/2006/relationships/slide" Target="slides/slide1.xml"/><Relationship Id="rId65" Type="http://schemas.openxmlformats.org/officeDocument/2006/relationships/slide" Target="slides/slide6.xml"/><Relationship Id="rId73" Type="http://schemas.openxmlformats.org/officeDocument/2006/relationships/slide" Target="slides/slide14.xml"/><Relationship Id="rId78" Type="http://schemas.openxmlformats.org/officeDocument/2006/relationships/slide" Target="slides/slide19.xml"/><Relationship Id="rId81" Type="http://schemas.openxmlformats.org/officeDocument/2006/relationships/notesMaster" Target="notesMasters/notesMaster1.xml"/><Relationship Id="rId86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eke Wiebing" userId="dfe37500-df78-46ab-ad4e-d820bc24880b" providerId="ADAL" clId="{6EC1AED8-2172-4636-B82E-710A17CB45AA}"/>
    <pc:docChg chg="custSel modSld">
      <pc:chgData name="Marieke Wiebing" userId="dfe37500-df78-46ab-ad4e-d820bc24880b" providerId="ADAL" clId="{6EC1AED8-2172-4636-B82E-710A17CB45AA}" dt="2023-05-16T10:07:40.213" v="208" actId="20577"/>
      <pc:docMkLst>
        <pc:docMk/>
      </pc:docMkLst>
      <pc:sldChg chg="modNotesTx">
        <pc:chgData name="Marieke Wiebing" userId="dfe37500-df78-46ab-ad4e-d820bc24880b" providerId="ADAL" clId="{6EC1AED8-2172-4636-B82E-710A17CB45AA}" dt="2023-05-16T09:56:47.306" v="146" actId="20577"/>
        <pc:sldMkLst>
          <pc:docMk/>
          <pc:sldMk cId="0" sldId="280"/>
        </pc:sldMkLst>
      </pc:sldChg>
      <pc:sldChg chg="modNotesTx">
        <pc:chgData name="Marieke Wiebing" userId="dfe37500-df78-46ab-ad4e-d820bc24880b" providerId="ADAL" clId="{6EC1AED8-2172-4636-B82E-710A17CB45AA}" dt="2023-05-16T09:57:05.878" v="204" actId="20577"/>
        <pc:sldMkLst>
          <pc:docMk/>
          <pc:sldMk cId="0" sldId="281"/>
        </pc:sldMkLst>
      </pc:sldChg>
      <pc:sldChg chg="modNotesTx">
        <pc:chgData name="Marieke Wiebing" userId="dfe37500-df78-46ab-ad4e-d820bc24880b" providerId="ADAL" clId="{6EC1AED8-2172-4636-B82E-710A17CB45AA}" dt="2023-05-16T10:07:40.213" v="208" actId="20577"/>
        <pc:sldMkLst>
          <pc:docMk/>
          <pc:sldMk cId="2834059939" sldId="293"/>
        </pc:sldMkLst>
      </pc:sldChg>
      <pc:sldChg chg="modSp mod">
        <pc:chgData name="Marieke Wiebing" userId="dfe37500-df78-46ab-ad4e-d820bc24880b" providerId="ADAL" clId="{6EC1AED8-2172-4636-B82E-710A17CB45AA}" dt="2023-05-14T21:30:07.574" v="105" actId="20577"/>
        <pc:sldMkLst>
          <pc:docMk/>
          <pc:sldMk cId="853922284" sldId="323"/>
        </pc:sldMkLst>
        <pc:spChg chg="mod">
          <ac:chgData name="Marieke Wiebing" userId="dfe37500-df78-46ab-ad4e-d820bc24880b" providerId="ADAL" clId="{6EC1AED8-2172-4636-B82E-710A17CB45AA}" dt="2023-05-14T21:30:07.574" v="105" actId="20577"/>
          <ac:spMkLst>
            <pc:docMk/>
            <pc:sldMk cId="853922284" sldId="323"/>
            <ac:spMk id="2" creationId="{F7B53080-44A7-4555-E423-CA2AE223B832}"/>
          </ac:spMkLst>
        </pc:spChg>
        <pc:spChg chg="mod">
          <ac:chgData name="Marieke Wiebing" userId="dfe37500-df78-46ab-ad4e-d820bc24880b" providerId="ADAL" clId="{6EC1AED8-2172-4636-B82E-710A17CB45AA}" dt="2023-05-14T21:18:00.082" v="36" actId="1076"/>
          <ac:spMkLst>
            <pc:docMk/>
            <pc:sldMk cId="853922284" sldId="323"/>
            <ac:spMk id="14" creationId="{CB67BE71-E6A1-40A7-8727-31BD26144683}"/>
          </ac:spMkLst>
        </pc:spChg>
        <pc:spChg chg="mod">
          <ac:chgData name="Marieke Wiebing" userId="dfe37500-df78-46ab-ad4e-d820bc24880b" providerId="ADAL" clId="{6EC1AED8-2172-4636-B82E-710A17CB45AA}" dt="2023-05-14T21:29:31.026" v="85" actId="1076"/>
          <ac:spMkLst>
            <pc:docMk/>
            <pc:sldMk cId="853922284" sldId="323"/>
            <ac:spMk id="16" creationId="{04E8B2CB-B72F-49C5-A693-CA75B99D0C6A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DA1B1CFE-343E-4409-AB72-C82AF757655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A595D1C6-201C-4770-89F7-FBAE488E118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14B9617-9649-4A8F-A012-442D97393934}" type="datetimeFigureOut">
              <a:rPr lang="nl-NL"/>
              <a:pPr>
                <a:defRPr/>
              </a:pPr>
              <a:t>16-5-2023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38512A5-1CE3-4630-9973-975CBDC3739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4280E14-6E6F-40FF-9623-FD606C44D81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20DB05C-22AB-4095-B4FF-E2E98A9333D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6B75E50E-72EB-4989-875D-E37735D971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F84BF34-6B3E-4A32-976F-DF3FDA7C1AD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A1BBC0B-267E-410C-9B92-BBFD995C8A34}" type="datetimeFigureOut">
              <a:rPr lang="nl-NL"/>
              <a:pPr>
                <a:defRPr/>
              </a:pPr>
              <a:t>15-5-2023</a:t>
            </a:fld>
            <a:endParaRPr lang="nl-NL"/>
          </a:p>
        </p:txBody>
      </p:sp>
      <p:sp>
        <p:nvSpPr>
          <p:cNvPr id="4" name="Tijdelijke aanduiding voor dia-afbeelding 3">
            <a:extLst>
              <a:ext uri="{FF2B5EF4-FFF2-40B4-BE49-F238E27FC236}">
                <a16:creationId xmlns:a16="http://schemas.microsoft.com/office/drawing/2014/main" id="{5D739B25-EC4C-4FEF-8A26-C722DADAC47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>
            <a:extLst>
              <a:ext uri="{FF2B5EF4-FFF2-40B4-BE49-F238E27FC236}">
                <a16:creationId xmlns:a16="http://schemas.microsoft.com/office/drawing/2014/main" id="{DEDD8DAC-B22B-4960-9598-A0A10B14D7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/>
              <a:t>Klik om de modelstijlen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8C240FA-438A-4E19-9D06-3F93ADB321A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75E150A-67BC-4BF7-996B-45A0172AA7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D2AF7C4-70AD-426C-819F-0AE8C52B96D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m16.mailplus.nl/wpVuxTvxFJVb-1034-31300617-test-1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jdelijke aanduiding voor dia-afbeelding 1">
            <a:extLst>
              <a:ext uri="{FF2B5EF4-FFF2-40B4-BE49-F238E27FC236}">
                <a16:creationId xmlns:a16="http://schemas.microsoft.com/office/drawing/2014/main" id="{E25140CE-3317-4C6B-9336-C2D7D6D6F4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Tijdelijke aanduiding voor notities 2">
            <a:extLst>
              <a:ext uri="{FF2B5EF4-FFF2-40B4-BE49-F238E27FC236}">
                <a16:creationId xmlns:a16="http://schemas.microsoft.com/office/drawing/2014/main" id="{F8A29ADB-F5A9-4DA2-92AB-A64DBA948E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nl-NL" altLang="nl-NL" b="1" dirty="0" err="1"/>
              <a:t>url</a:t>
            </a:r>
            <a:r>
              <a:rPr lang="nl-NL" altLang="nl-NL" b="1" dirty="0"/>
              <a:t> film in chat zetten</a:t>
            </a:r>
          </a:p>
          <a:p>
            <a:pPr>
              <a:spcBef>
                <a:spcPct val="0"/>
              </a:spcBef>
            </a:pPr>
            <a:endParaRPr lang="nl-NL" altLang="nl-NL" dirty="0"/>
          </a:p>
          <a:p>
            <a:pPr>
              <a:spcBef>
                <a:spcPct val="0"/>
              </a:spcBef>
            </a:pPr>
            <a:r>
              <a:rPr lang="nl-NL" altLang="nl-NL" dirty="0"/>
              <a:t>10 minuten</a:t>
            </a:r>
          </a:p>
          <a:p>
            <a:pPr>
              <a:spcBef>
                <a:spcPct val="0"/>
              </a:spcBef>
            </a:pPr>
            <a:endParaRPr lang="nl-NL" altLang="nl-NL" dirty="0"/>
          </a:p>
          <a:p>
            <a:pPr>
              <a:spcBef>
                <a:spcPct val="0"/>
              </a:spcBef>
            </a:pPr>
            <a:r>
              <a:rPr lang="nl-NL" altLang="nl-NL" dirty="0"/>
              <a:t>Welkom allemaal bij de Online scholing Bespreken van laaggeletterdheid voor Voel je goed!-verwijzers.</a:t>
            </a:r>
          </a:p>
          <a:p>
            <a:pPr>
              <a:spcBef>
                <a:spcPct val="0"/>
              </a:spcBef>
            </a:pPr>
            <a:r>
              <a:rPr lang="nl-NL" altLang="nl-NL" dirty="0"/>
              <a:t>Ik ben Marieke Wiebing en werk als landelijk projectleider Voel je goed! bij Stichting Lezen en Schrijven.</a:t>
            </a:r>
          </a:p>
          <a:p>
            <a:pPr>
              <a:spcBef>
                <a:spcPct val="0"/>
              </a:spcBef>
            </a:pPr>
            <a:endParaRPr lang="nl-NL" altLang="nl-NL" dirty="0"/>
          </a:p>
          <a:p>
            <a:pPr>
              <a:spcBef>
                <a:spcPct val="0"/>
              </a:spcBef>
            </a:pPr>
            <a:r>
              <a:rPr lang="nl-NL" altLang="nl-NL" dirty="0"/>
              <a:t>Het voert helaas te ver om een kennismakingsrondje te doen. </a:t>
            </a:r>
          </a:p>
          <a:p>
            <a:pPr>
              <a:spcBef>
                <a:spcPct val="0"/>
              </a:spcBef>
            </a:pPr>
            <a:r>
              <a:rPr lang="nl-NL" altLang="nl-NL" dirty="0"/>
              <a:t>Maar ik kan jullie zeggen dat de groep bestaat uit: ……………. </a:t>
            </a:r>
          </a:p>
          <a:p>
            <a:pPr>
              <a:spcBef>
                <a:spcPct val="0"/>
              </a:spcBef>
            </a:pPr>
            <a:r>
              <a:rPr lang="nl-NL" altLang="nl-NL" dirty="0"/>
              <a:t> </a:t>
            </a:r>
          </a:p>
          <a:p>
            <a:pPr>
              <a:spcBef>
                <a:spcPct val="0"/>
              </a:spcBef>
            </a:pPr>
            <a:r>
              <a:rPr lang="nl-NL" altLang="nl-NL" dirty="0"/>
              <a:t>Even praktisch: graag microfoon uit en camera aan.</a:t>
            </a:r>
          </a:p>
          <a:p>
            <a:pPr>
              <a:spcBef>
                <a:spcPct val="0"/>
              </a:spcBef>
            </a:pPr>
            <a:r>
              <a:rPr lang="nl-NL" altLang="nl-NL" dirty="0"/>
              <a:t>Als je een vraag hebt, steek je handje op.</a:t>
            </a:r>
          </a:p>
          <a:p>
            <a:pPr>
              <a:spcBef>
                <a:spcPct val="0"/>
              </a:spcBef>
            </a:pPr>
            <a:r>
              <a:rPr lang="nl-NL" altLang="nl-NL" dirty="0"/>
              <a:t>En als je de beurt krijgt, zet je microfoon aan en doe je handje weer naar beneden.</a:t>
            </a:r>
          </a:p>
          <a:p>
            <a:pPr>
              <a:spcBef>
                <a:spcPct val="0"/>
              </a:spcBef>
            </a:pPr>
            <a:endParaRPr lang="nl-NL" altLang="nl-NL" dirty="0"/>
          </a:p>
          <a:p>
            <a:pPr>
              <a:spcBef>
                <a:spcPct val="0"/>
              </a:spcBef>
            </a:pPr>
            <a:r>
              <a:rPr lang="nl-NL" altLang="nl-NL" dirty="0"/>
              <a:t>Ik ga nu de presentatie starten.</a:t>
            </a:r>
          </a:p>
          <a:p>
            <a:pPr>
              <a:spcBef>
                <a:spcPct val="0"/>
              </a:spcBef>
            </a:pPr>
            <a:endParaRPr lang="nl-NL" altLang="nl-NL" dirty="0"/>
          </a:p>
        </p:txBody>
      </p:sp>
      <p:sp>
        <p:nvSpPr>
          <p:cNvPr id="62468" name="Tijdelijke aanduiding voor dianummer 3">
            <a:extLst>
              <a:ext uri="{FF2B5EF4-FFF2-40B4-BE49-F238E27FC236}">
                <a16:creationId xmlns:a16="http://schemas.microsoft.com/office/drawing/2014/main" id="{CB08C801-53F1-4EAF-90BD-4077434FDE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Pro 55 Roma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Pro 55 Roma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9B48C38-BEE0-49D9-992E-2BED36DE509C}" type="slidenum">
              <a:rPr lang="nl-NL" altLang="nl-NL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jdelijke aanduiding voor dia-afbeelding 1">
            <a:extLst>
              <a:ext uri="{FF2B5EF4-FFF2-40B4-BE49-F238E27FC236}">
                <a16:creationId xmlns:a16="http://schemas.microsoft.com/office/drawing/2014/main" id="{156ED8B5-7A6C-4A54-A5A0-3C667457C2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Tijdelijke aanduiding voor notities 2">
            <a:extLst>
              <a:ext uri="{FF2B5EF4-FFF2-40B4-BE49-F238E27FC236}">
                <a16:creationId xmlns:a16="http://schemas.microsoft.com/office/drawing/2014/main" id="{9BDAB31A-91C9-416B-A791-071FC1ADE4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Voel je goed! is er, </a:t>
            </a:r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omdat </a:t>
            </a:r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het voor laaggeletterden vaak lastig is om informatie over gezond</a:t>
            </a:r>
            <a:r>
              <a:rPr lang="nl-NL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eten en voldoende bewegen</a:t>
            </a:r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 </a:t>
            </a:r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vinden en begrijpen</a:t>
            </a:r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Laat</a:t>
            </a:r>
            <a:r>
              <a:rPr lang="nl-NL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staan dat zij deze informatie kunnen </a:t>
            </a:r>
            <a:r>
              <a:rPr lang="nl-NL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beoordelen en toepassen </a:t>
            </a:r>
            <a:r>
              <a:rPr lang="nl-NL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hun dagelijkse leven.  </a:t>
            </a:r>
          </a:p>
          <a:p>
            <a:endParaRPr lang="nl-NL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Zeker als je bedenkt welke rol de </a:t>
            </a:r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verleidelijke eetomgeving </a:t>
            </a:r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daarbij speelt.</a:t>
            </a:r>
          </a:p>
          <a:p>
            <a:endParaRPr lang="nl-NL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Daardoor is de </a:t>
            </a:r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kans op overgewicht en aandoeningen die daarvan het gevolg zijn</a:t>
            </a:r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groot.</a:t>
            </a:r>
          </a:p>
          <a:p>
            <a:pPr>
              <a:spcBef>
                <a:spcPct val="0"/>
              </a:spcBef>
            </a:pPr>
            <a:endParaRPr lang="nl-NL" altLang="nl-NL" dirty="0"/>
          </a:p>
        </p:txBody>
      </p:sp>
      <p:sp>
        <p:nvSpPr>
          <p:cNvPr id="68612" name="Tijdelijke aanduiding voor dianummer 3">
            <a:extLst>
              <a:ext uri="{FF2B5EF4-FFF2-40B4-BE49-F238E27FC236}">
                <a16:creationId xmlns:a16="http://schemas.microsoft.com/office/drawing/2014/main" id="{3131FE0B-E7BC-4DB2-BAC4-C238527A43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Pro 55 Roma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Pro 55 Roma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8459456-CECE-4D00-B445-1FAC9095EF8D}" type="slidenum">
              <a:rPr lang="nl-NL" altLang="nl-NL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592372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jdelijke aanduiding voor dia-afbeelding 1">
            <a:extLst>
              <a:ext uri="{FF2B5EF4-FFF2-40B4-BE49-F238E27FC236}">
                <a16:creationId xmlns:a16="http://schemas.microsoft.com/office/drawing/2014/main" id="{156ED8B5-7A6C-4A54-A5A0-3C667457C2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Tijdelijke aanduiding voor notities 2">
            <a:extLst>
              <a:ext uri="{FF2B5EF4-FFF2-40B4-BE49-F238E27FC236}">
                <a16:creationId xmlns:a16="http://schemas.microsoft.com/office/drawing/2014/main" id="{9BDAB31A-91C9-416B-A791-071FC1ADE4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Voel je goed! is er ook, omdat </a:t>
            </a:r>
            <a:r>
              <a:rPr lang="nl-NL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zorgverleners</a:t>
            </a:r>
            <a:r>
              <a:rPr lang="nl-NL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vaak niet vragen of iemand moeite heeft met lezen, schrijven of rekenen. </a:t>
            </a:r>
          </a:p>
          <a:p>
            <a:r>
              <a:rPr lang="nl-NL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</a:t>
            </a:r>
            <a:r>
              <a:rPr lang="nl-NL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laaggeletterden</a:t>
            </a:r>
            <a:r>
              <a:rPr lang="nl-NL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zich schamen om het zelf te zeggen. </a:t>
            </a:r>
          </a:p>
          <a:p>
            <a:endParaRPr lang="nl-NL" sz="1200" b="1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Daardoor is de </a:t>
            </a:r>
            <a:r>
              <a:rPr lang="nl-NL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begeleiding</a:t>
            </a:r>
            <a:r>
              <a:rPr lang="nl-NL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van huisarts, diëtist, etc. </a:t>
            </a:r>
            <a:r>
              <a:rPr lang="nl-NL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vaak niet succesvol</a:t>
            </a:r>
            <a:r>
              <a:rPr lang="nl-NL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nl-NL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</a:t>
            </a:r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ezondheidsklachten verergeren</a:t>
            </a:r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met alle gevolgen van dien.  </a:t>
            </a:r>
          </a:p>
          <a:p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de </a:t>
            </a:r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kans wordt kleiner </a:t>
            </a:r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 laaggeletterden een </a:t>
            </a:r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tweede keer hulp zoeken</a:t>
            </a:r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nl-NL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Kortom, </a:t>
            </a:r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laaggeletterdheid is een risicofactor voor de gezondheid.</a:t>
            </a:r>
          </a:p>
          <a:p>
            <a:pPr>
              <a:spcBef>
                <a:spcPct val="0"/>
              </a:spcBef>
            </a:pPr>
            <a:endParaRPr lang="nl-NL" altLang="nl-NL" dirty="0"/>
          </a:p>
        </p:txBody>
      </p:sp>
      <p:sp>
        <p:nvSpPr>
          <p:cNvPr id="68612" name="Tijdelijke aanduiding voor dianummer 3">
            <a:extLst>
              <a:ext uri="{FF2B5EF4-FFF2-40B4-BE49-F238E27FC236}">
                <a16:creationId xmlns:a16="http://schemas.microsoft.com/office/drawing/2014/main" id="{3131FE0B-E7BC-4DB2-BAC4-C238527A43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Pro 55 Roma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Pro 55 Roma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8459456-CECE-4D00-B445-1FAC9095EF8D}" type="slidenum">
              <a:rPr lang="nl-NL" altLang="nl-NL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7808848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jdelijke aanduiding voor dia-afbeelding 1">
            <a:extLst>
              <a:ext uri="{FF2B5EF4-FFF2-40B4-BE49-F238E27FC236}">
                <a16:creationId xmlns:a16="http://schemas.microsoft.com/office/drawing/2014/main" id="{156ED8B5-7A6C-4A54-A5A0-3C667457C2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Tijdelijke aanduiding voor notities 2">
            <a:extLst>
              <a:ext uri="{FF2B5EF4-FFF2-40B4-BE49-F238E27FC236}">
                <a16:creationId xmlns:a16="http://schemas.microsoft.com/office/drawing/2014/main" id="{9BDAB31A-91C9-416B-A791-071FC1ADE4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Diëtiste Jolande gelooft heilig in de aanpak van laaggeletterdheid bij haar cliënten.</a:t>
            </a:r>
          </a:p>
          <a:p>
            <a:pPr>
              <a:spcBef>
                <a:spcPct val="0"/>
              </a:spcBef>
            </a:pPr>
            <a:endParaRPr lang="nl-NL" altLang="nl-NL" dirty="0"/>
          </a:p>
        </p:txBody>
      </p:sp>
      <p:sp>
        <p:nvSpPr>
          <p:cNvPr id="68612" name="Tijdelijke aanduiding voor dianummer 3">
            <a:extLst>
              <a:ext uri="{FF2B5EF4-FFF2-40B4-BE49-F238E27FC236}">
                <a16:creationId xmlns:a16="http://schemas.microsoft.com/office/drawing/2014/main" id="{3131FE0B-E7BC-4DB2-BAC4-C238527A43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Pro 55 Roma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Pro 55 Roma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8459456-CECE-4D00-B445-1FAC9095EF8D}" type="slidenum">
              <a:rPr lang="nl-NL" altLang="nl-NL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320267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40767-057A-4A36-AA9A-27E9F730CA6D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18390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jdelijke aanduiding voor dia-afbeelding 1">
            <a:extLst>
              <a:ext uri="{FF2B5EF4-FFF2-40B4-BE49-F238E27FC236}">
                <a16:creationId xmlns:a16="http://schemas.microsoft.com/office/drawing/2014/main" id="{156ED8B5-7A6C-4A54-A5A0-3C667457C2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Tijdelijke aanduiding voor notities 2">
            <a:extLst>
              <a:ext uri="{FF2B5EF4-FFF2-40B4-BE49-F238E27FC236}">
                <a16:creationId xmlns:a16="http://schemas.microsoft.com/office/drawing/2014/main" id="{9BDAB31A-91C9-416B-A791-071FC1ADE4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Voel je goed! richt zich dus op:</a:t>
            </a:r>
            <a:r>
              <a:rPr lang="nl-NL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volwassenen die willen werken aan een gezonder gewicht en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moeite hebben met taal, </a:t>
            </a:r>
            <a:r>
              <a:rPr lang="nl-NL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maar wel aanspreekbaar zijn in het Nederlands </a:t>
            </a:r>
            <a:r>
              <a:rPr lang="nl-NL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(op A2-niveau)).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200" b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 als </a:t>
            </a:r>
            <a:r>
              <a:rPr lang="nl-NL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doel</a:t>
            </a:r>
            <a:r>
              <a:rPr lang="nl-NL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het realiseren van een </a:t>
            </a:r>
            <a:r>
              <a:rPr lang="nl-NL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gezonder gevoel en gewicht, via verbetering van iemands gezondheidsvaardigheden (</a:t>
            </a:r>
            <a:r>
              <a:rPr lang="nl-NL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incl. iemands taalvaardigheden)</a:t>
            </a:r>
            <a:r>
              <a:rPr lang="nl-NL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200" b="1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in 2</a:t>
            </a:r>
            <a:r>
              <a:rPr lang="nl-NL" sz="1200" b="1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</a:t>
            </a:r>
            <a:r>
              <a:rPr lang="nl-NL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instantie heeft Voel je goed! als doel</a:t>
            </a:r>
            <a:r>
              <a:rPr lang="nl-NL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het doorgaan met </a:t>
            </a:r>
            <a:r>
              <a:rPr lang="nl-NL" sz="1200" b="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nog</a:t>
            </a:r>
            <a:r>
              <a:rPr lang="nl-NL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beter leren lezen, schrijven en/of rekenen, na afloop van Voel je goed!</a:t>
            </a:r>
          </a:p>
          <a:p>
            <a:pPr>
              <a:spcBef>
                <a:spcPct val="0"/>
              </a:spcBef>
            </a:pPr>
            <a:endParaRPr lang="nl-NL" altLang="nl-NL" dirty="0"/>
          </a:p>
        </p:txBody>
      </p:sp>
      <p:sp>
        <p:nvSpPr>
          <p:cNvPr id="68612" name="Tijdelijke aanduiding voor dianummer 3">
            <a:extLst>
              <a:ext uri="{FF2B5EF4-FFF2-40B4-BE49-F238E27FC236}">
                <a16:creationId xmlns:a16="http://schemas.microsoft.com/office/drawing/2014/main" id="{3131FE0B-E7BC-4DB2-BAC4-C238527A43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Pro 55 Roma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Pro 55 Roma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8459456-CECE-4D00-B445-1FAC9095EF8D}" type="slidenum">
              <a:rPr lang="nl-NL" altLang="nl-NL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1610695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jdelijke aanduiding voor dia-afbeelding 1">
            <a:extLst>
              <a:ext uri="{FF2B5EF4-FFF2-40B4-BE49-F238E27FC236}">
                <a16:creationId xmlns:a16="http://schemas.microsoft.com/office/drawing/2014/main" id="{156ED8B5-7A6C-4A54-A5A0-3C667457C2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Tijdelijke aanduiding voor notities 2">
            <a:extLst>
              <a:ext uri="{FF2B5EF4-FFF2-40B4-BE49-F238E27FC236}">
                <a16:creationId xmlns:a16="http://schemas.microsoft.com/office/drawing/2014/main" id="{9BDAB31A-91C9-416B-A791-071FC1ADE4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Hoe werk het nou?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dirty="0">
                <a:solidFill>
                  <a:schemeClr val="tx1"/>
                </a:solidFill>
              </a:rPr>
              <a:t>Kijk naar Voel je goed!, de film.</a:t>
            </a:r>
            <a:endParaRPr lang="nl-NL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Hij duurt 2 minuten.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Check of je geluid uit is en klik op de link naar </a:t>
            </a:r>
            <a:r>
              <a:rPr lang="nl-NL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youtube</a:t>
            </a:r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Sluit </a:t>
            </a:r>
            <a:r>
              <a:rPr lang="nl-NL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youtube</a:t>
            </a:r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af om weer terug in de bijeenkomst te komen.</a:t>
            </a:r>
          </a:p>
          <a:p>
            <a:pPr>
              <a:spcBef>
                <a:spcPct val="0"/>
              </a:spcBef>
            </a:pPr>
            <a:endParaRPr lang="nl-NL" altLang="nl-NL" dirty="0"/>
          </a:p>
        </p:txBody>
      </p:sp>
      <p:sp>
        <p:nvSpPr>
          <p:cNvPr id="68612" name="Tijdelijke aanduiding voor dianummer 3">
            <a:extLst>
              <a:ext uri="{FF2B5EF4-FFF2-40B4-BE49-F238E27FC236}">
                <a16:creationId xmlns:a16="http://schemas.microsoft.com/office/drawing/2014/main" id="{3131FE0B-E7BC-4DB2-BAC4-C238527A43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Pro 55 Roma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Pro 55 Roma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8459456-CECE-4D00-B445-1FAC9095EF8D}" type="slidenum">
              <a:rPr lang="nl-NL" altLang="nl-NL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6894619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40767-057A-4A36-AA9A-27E9F730CA6D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42581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jdelijke aanduiding voor dia-afbeelding 1">
            <a:extLst>
              <a:ext uri="{FF2B5EF4-FFF2-40B4-BE49-F238E27FC236}">
                <a16:creationId xmlns:a16="http://schemas.microsoft.com/office/drawing/2014/main" id="{156ED8B5-7A6C-4A54-A5A0-3C667457C2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Tijdelijke aanduiding voor notities 2">
            <a:extLst>
              <a:ext uri="{FF2B5EF4-FFF2-40B4-BE49-F238E27FC236}">
                <a16:creationId xmlns:a16="http://schemas.microsoft.com/office/drawing/2014/main" id="{9BDAB31A-91C9-416B-A791-071FC1ADE4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Nog even over de lessen -&gt;</a:t>
            </a:r>
          </a:p>
          <a:p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Ze zijn ontwikkeld samen met Nederlandse Vereniging van Diëtisten, Voedingscentrum, Kenniscentrum sport &amp; bewegen, Stichting ABC (belangenvereniging van </a:t>
            </a:r>
            <a:r>
              <a:rPr lang="nl-NL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laaggeletterden) en </a:t>
            </a:r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diëtisten uit de praktijk.</a:t>
            </a:r>
          </a:p>
          <a:p>
            <a:endParaRPr lang="nl-NL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lessen gaan over </a:t>
            </a:r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gezonder eten en meer bewegen</a:t>
            </a:r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Daarbij volgen we de Schijf van Vijf en de Beweegrichtlijn.</a:t>
            </a:r>
          </a:p>
          <a:p>
            <a:endParaRPr lang="nl-NL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NL" sz="1200" b="0" i="1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spcBef>
                <a:spcPct val="0"/>
              </a:spcBef>
            </a:pPr>
            <a:endParaRPr lang="nl-NL" altLang="nl-NL" dirty="0"/>
          </a:p>
        </p:txBody>
      </p:sp>
      <p:sp>
        <p:nvSpPr>
          <p:cNvPr id="68612" name="Tijdelijke aanduiding voor dianummer 3">
            <a:extLst>
              <a:ext uri="{FF2B5EF4-FFF2-40B4-BE49-F238E27FC236}">
                <a16:creationId xmlns:a16="http://schemas.microsoft.com/office/drawing/2014/main" id="{3131FE0B-E7BC-4DB2-BAC4-C238527A43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Pro 55 Roma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Pro 55 Roma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8459456-CECE-4D00-B445-1FAC9095EF8D}" type="slidenum">
              <a:rPr lang="nl-NL" altLang="nl-NL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479905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jdelijke aanduiding voor dia-afbeelding 1">
            <a:extLst>
              <a:ext uri="{FF2B5EF4-FFF2-40B4-BE49-F238E27FC236}">
                <a16:creationId xmlns:a16="http://schemas.microsoft.com/office/drawing/2014/main" id="{156ED8B5-7A6C-4A54-A5A0-3C667457C2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Tijdelijke aanduiding voor notities 2">
            <a:extLst>
              <a:ext uri="{FF2B5EF4-FFF2-40B4-BE49-F238E27FC236}">
                <a16:creationId xmlns:a16="http://schemas.microsoft.com/office/drawing/2014/main" id="{9BDAB31A-91C9-416B-A791-071FC1ADE4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Nog even over de lessen -&gt;</a:t>
            </a:r>
            <a:endParaRPr lang="nl-NL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Omdat Voel je goed! over </a:t>
            </a:r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gedragsverandering </a:t>
            </a:r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gaat, besteden we ook aandacht aan motivatie, doelen, sociale steun, beloning, de rol van de verleidelijke eetomgeving op het eet- en beweeggedrag en bewegen</a:t>
            </a:r>
            <a:r>
              <a:rPr lang="nl-NL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deelnemers ook elke les zelf</a:t>
            </a:r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endParaRPr lang="nl-NL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kijken ook o.a. naar het </a:t>
            </a:r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goede voorbeeld </a:t>
            </a:r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zijn voor je </a:t>
            </a:r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kinderen</a:t>
            </a:r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culturele aspecten </a:t>
            </a:r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van eten, </a:t>
            </a:r>
          </a:p>
          <a:p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communicatie met de diëtist en huisarts </a:t>
            </a:r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</a:t>
            </a:r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vervolglessen in taal en/of rekenen</a:t>
            </a:r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diëtisten organiseren een les in de vorm van een </a:t>
            </a:r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supermarktrondleiding</a:t>
            </a:r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nl-NL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Rolverdeling: </a:t>
            </a:r>
            <a:r>
              <a:rPr lang="nl-NL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vrijwilligers richten zich in de lessen op de verwerking van </a:t>
            </a:r>
            <a:r>
              <a:rPr lang="nl-NL" sz="1200" b="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algemene info </a:t>
            </a:r>
            <a:r>
              <a:rPr lang="nl-NL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 gezond eten en voldoende bewegen (via de deelnemersmap) en </a:t>
            </a:r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diëtisten geven</a:t>
            </a:r>
            <a:r>
              <a:rPr lang="nl-NL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als professional </a:t>
            </a:r>
            <a:r>
              <a:rPr lang="nl-NL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persoonlijke</a:t>
            </a:r>
            <a:r>
              <a:rPr lang="nl-NL" sz="1200" b="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dieetadviezen. </a:t>
            </a:r>
          </a:p>
          <a:p>
            <a:endParaRPr lang="nl-NL" sz="1200" b="0" i="1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spcBef>
                <a:spcPct val="0"/>
              </a:spcBef>
            </a:pPr>
            <a:endParaRPr lang="nl-NL" altLang="nl-NL" dirty="0"/>
          </a:p>
        </p:txBody>
      </p:sp>
      <p:sp>
        <p:nvSpPr>
          <p:cNvPr id="68612" name="Tijdelijke aanduiding voor dianummer 3">
            <a:extLst>
              <a:ext uri="{FF2B5EF4-FFF2-40B4-BE49-F238E27FC236}">
                <a16:creationId xmlns:a16="http://schemas.microsoft.com/office/drawing/2014/main" id="{3131FE0B-E7BC-4DB2-BAC4-C238527A43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Pro 55 Roma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Pro 55 Roma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8459456-CECE-4D00-B445-1FAC9095EF8D}" type="slidenum">
              <a:rPr lang="nl-NL" altLang="nl-NL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0933403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jdelijke aanduiding voor dia-afbeelding 1">
            <a:extLst>
              <a:ext uri="{FF2B5EF4-FFF2-40B4-BE49-F238E27FC236}">
                <a16:creationId xmlns:a16="http://schemas.microsoft.com/office/drawing/2014/main" id="{156ED8B5-7A6C-4A54-A5A0-3C667457C2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Tijdelijke aanduiding voor notities 2">
            <a:extLst>
              <a:ext uri="{FF2B5EF4-FFF2-40B4-BE49-F238E27FC236}">
                <a16:creationId xmlns:a16="http://schemas.microsoft.com/office/drawing/2014/main" id="{9BDAB31A-91C9-416B-A791-071FC1ADE4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 minuten</a:t>
            </a:r>
          </a:p>
          <a:p>
            <a:endParaRPr lang="nl-NL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 over wat Voel je goed! is.</a:t>
            </a:r>
          </a:p>
          <a:p>
            <a:endParaRPr lang="nl-NL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Wat is jullie rol?</a:t>
            </a:r>
          </a:p>
          <a:p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 bestaat o.a. uit het bespreken van laaggeletterdheid en motiveren voor Voel je goed! </a:t>
            </a:r>
          </a:p>
          <a:p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als je dietist bent, uit het adviseren van deelnemers Voel je goed! in eenvoudige taal en </a:t>
            </a:r>
          </a:p>
          <a:p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soms ook het organiseren van de supermarktrondleiding.</a:t>
            </a:r>
          </a:p>
          <a:p>
            <a:endParaRPr lang="nl-NL" sz="1200" b="1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Welke materialen horen hierbij?</a:t>
            </a:r>
          </a:p>
          <a:p>
            <a:r>
              <a:rPr lang="nl-N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Daarvoor hebben we een </a:t>
            </a:r>
            <a:r>
              <a:rPr lang="nl-NL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stroomschema, </a:t>
            </a:r>
            <a:r>
              <a:rPr lang="nl-NL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 verwijzing naar enkele</a:t>
            </a:r>
            <a:r>
              <a:rPr lang="nl-N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materialen die daarbij horen: </a:t>
            </a:r>
          </a:p>
          <a:p>
            <a:r>
              <a:rPr lang="nl-NL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Kennismakingspakket lesmateriaal </a:t>
            </a:r>
            <a:r>
              <a:rPr lang="nl-NL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Vjg</a:t>
            </a:r>
            <a:r>
              <a:rPr lang="nl-NL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!, deelnemersflyer en opgaveformulier. </a:t>
            </a:r>
          </a:p>
          <a:p>
            <a:r>
              <a:rPr lang="nl-N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Deze hebben jullie per mail ontvangen.</a:t>
            </a:r>
          </a:p>
          <a:p>
            <a:r>
              <a:rPr lang="nl-N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de mail staat ook informatie over het bestellen van materialen.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200" b="1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Ik ga nu de </a:t>
            </a:r>
            <a:r>
              <a:rPr lang="nl-NL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presentatie stoppen </a:t>
            </a:r>
            <a:r>
              <a:rPr lang="nl-NL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het </a:t>
            </a:r>
            <a:r>
              <a:rPr lang="nl-NL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scherm delen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b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ivm</a:t>
            </a:r>
            <a:r>
              <a:rPr lang="nl-NL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behandelen stroomschema voor de Voel je goed!-verwijzer.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200" b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Vragen? 10 minuten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200" b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Nieuwsbrief </a:t>
            </a:r>
            <a:r>
              <a:rPr lang="nl-NL" sz="1200" b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Vjg</a:t>
            </a:r>
            <a:r>
              <a:rPr lang="nl-NL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!? </a:t>
            </a:r>
            <a:r>
              <a:rPr lang="nl-NL" sz="1800" b="0" i="0" dirty="0">
                <a:effectLst/>
                <a:latin typeface="Calibri" panose="020F0502020204030204" pitchFamily="34" charset="0"/>
              </a:rPr>
              <a:t>Dan kun je je </a:t>
            </a:r>
            <a:r>
              <a:rPr lang="nl-NL" sz="1800" b="0" i="0" dirty="0">
                <a:effectLst/>
                <a:latin typeface="Calibri" panose="020F0502020204030204" pitchFamily="34" charset="0"/>
                <a:hlinkClick r:id="rId3"/>
              </a:rPr>
              <a:t>hier</a:t>
            </a:r>
            <a:r>
              <a:rPr lang="nl-NL" sz="1800" b="0" i="0" dirty="0">
                <a:effectLst/>
                <a:latin typeface="Calibri" panose="020F0502020204030204" pitchFamily="34" charset="0"/>
              </a:rPr>
              <a:t> aanmelden. </a:t>
            </a:r>
            <a:endParaRPr lang="nl-NL" sz="1200" b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200" b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spcBef>
                <a:spcPct val="0"/>
              </a:spcBef>
            </a:pPr>
            <a:endParaRPr lang="nl-NL" altLang="nl-NL" dirty="0"/>
          </a:p>
        </p:txBody>
      </p:sp>
      <p:sp>
        <p:nvSpPr>
          <p:cNvPr id="68612" name="Tijdelijke aanduiding voor dianummer 3">
            <a:extLst>
              <a:ext uri="{FF2B5EF4-FFF2-40B4-BE49-F238E27FC236}">
                <a16:creationId xmlns:a16="http://schemas.microsoft.com/office/drawing/2014/main" id="{3131FE0B-E7BC-4DB2-BAC4-C238527A43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Pro 55 Roma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Pro 55 Roma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8459456-CECE-4D00-B445-1FAC9095EF8D}" type="slidenum">
              <a:rPr lang="nl-NL" altLang="nl-NL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186349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jdelijke aanduiding voor dia-afbeelding 1">
            <a:extLst>
              <a:ext uri="{FF2B5EF4-FFF2-40B4-BE49-F238E27FC236}">
                <a16:creationId xmlns:a16="http://schemas.microsoft.com/office/drawing/2014/main" id="{507153FA-F621-491D-9264-20C9CA81F4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Tijdelijke aanduiding voor notities 2">
            <a:extLst>
              <a:ext uri="{FF2B5EF4-FFF2-40B4-BE49-F238E27FC236}">
                <a16:creationId xmlns:a16="http://schemas.microsoft.com/office/drawing/2014/main" id="{39F65892-007C-40F8-94B6-0BE9645D20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altLang="nl-NL"/>
          </a:p>
        </p:txBody>
      </p:sp>
      <p:sp>
        <p:nvSpPr>
          <p:cNvPr id="64516" name="Tijdelijke aanduiding voor dianummer 3">
            <a:extLst>
              <a:ext uri="{FF2B5EF4-FFF2-40B4-BE49-F238E27FC236}">
                <a16:creationId xmlns:a16="http://schemas.microsoft.com/office/drawing/2014/main" id="{0FC468E1-E426-4A3B-9F4A-1282B0CECE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Pro 55 Roma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Pro 55 Roma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69B475E-6F04-4180-8BDA-8F94C0C787A9}" type="slidenum">
              <a:rPr lang="nl-NL" altLang="nl-NL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jdelijke aanduiding voor dia-afbeelding 1">
            <a:extLst>
              <a:ext uri="{FF2B5EF4-FFF2-40B4-BE49-F238E27FC236}">
                <a16:creationId xmlns:a16="http://schemas.microsoft.com/office/drawing/2014/main" id="{156ED8B5-7A6C-4A54-A5A0-3C667457C2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Tijdelijke aanduiding voor notities 2">
            <a:extLst>
              <a:ext uri="{FF2B5EF4-FFF2-40B4-BE49-F238E27FC236}">
                <a16:creationId xmlns:a16="http://schemas.microsoft.com/office/drawing/2014/main" id="{9BDAB31A-91C9-416B-A791-071FC1ADE4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 sz="1200" b="0" i="1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spcBef>
                <a:spcPct val="0"/>
              </a:spcBef>
            </a:pPr>
            <a:endParaRPr lang="nl-NL" altLang="nl-NL" dirty="0"/>
          </a:p>
        </p:txBody>
      </p:sp>
      <p:sp>
        <p:nvSpPr>
          <p:cNvPr id="68612" name="Tijdelijke aanduiding voor dianummer 3">
            <a:extLst>
              <a:ext uri="{FF2B5EF4-FFF2-40B4-BE49-F238E27FC236}">
                <a16:creationId xmlns:a16="http://schemas.microsoft.com/office/drawing/2014/main" id="{3131FE0B-E7BC-4DB2-BAC4-C238527A43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Pro 55 Roma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Pro 55 Roma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8459456-CECE-4D00-B445-1FAC9095EF8D}" type="slidenum">
              <a:rPr lang="nl-NL" altLang="nl-NL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5411752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40767-057A-4A36-AA9A-27E9F730CA6D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0279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jdelijke aanduiding voor dia-afbeelding 1">
            <a:extLst>
              <a:ext uri="{FF2B5EF4-FFF2-40B4-BE49-F238E27FC236}">
                <a16:creationId xmlns:a16="http://schemas.microsoft.com/office/drawing/2014/main" id="{B0E4D3B0-F5DE-4C47-A717-B992C89259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Tijdelijke aanduiding voor notities 2">
            <a:extLst>
              <a:ext uri="{FF2B5EF4-FFF2-40B4-BE49-F238E27FC236}">
                <a16:creationId xmlns:a16="http://schemas.microsoft.com/office/drawing/2014/main" id="{91A0A70A-6B1E-4630-A58B-E7A12C5462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nl-NL" altLang="nl-NL" dirty="0"/>
              <a:t>We oefenen m.b.v. een casus die is afgestemd op de situatie van de dietist.</a:t>
            </a:r>
          </a:p>
          <a:p>
            <a:pPr>
              <a:spcBef>
                <a:spcPct val="0"/>
              </a:spcBef>
            </a:pPr>
            <a:r>
              <a:rPr lang="nl-NL" altLang="nl-NL" dirty="0"/>
              <a:t>Ben je </a:t>
            </a:r>
            <a:r>
              <a:rPr lang="nl-NL" altLang="nl-NL"/>
              <a:t>geen dietist, </a:t>
            </a:r>
            <a:r>
              <a:rPr lang="nl-NL" altLang="nl-NL" dirty="0"/>
              <a:t>vertaal deze situatie dan naar je eigen situatie.</a:t>
            </a:r>
          </a:p>
        </p:txBody>
      </p:sp>
      <p:sp>
        <p:nvSpPr>
          <p:cNvPr id="66564" name="Tijdelijke aanduiding voor dianummer 3">
            <a:extLst>
              <a:ext uri="{FF2B5EF4-FFF2-40B4-BE49-F238E27FC236}">
                <a16:creationId xmlns:a16="http://schemas.microsoft.com/office/drawing/2014/main" id="{CE42B09C-C360-4083-8BE0-B2EC1A4980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Pro 55 Roma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Pro 55 Roma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FAA48A8-F9DE-43E1-A2CA-3B06C55ACE8B}" type="slidenum">
              <a:rPr lang="nl-NL" altLang="nl-NL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nl-NL" altLang="nl-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jdelijke aanduiding voor dia-afbeelding 1">
            <a:extLst>
              <a:ext uri="{FF2B5EF4-FFF2-40B4-BE49-F238E27FC236}">
                <a16:creationId xmlns:a16="http://schemas.microsoft.com/office/drawing/2014/main" id="{156ED8B5-7A6C-4A54-A5A0-3C667457C2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Tijdelijke aanduiding voor notities 2">
            <a:extLst>
              <a:ext uri="{FF2B5EF4-FFF2-40B4-BE49-F238E27FC236}">
                <a16:creationId xmlns:a16="http://schemas.microsoft.com/office/drawing/2014/main" id="{9BDAB31A-91C9-416B-A791-071FC1ADE4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altLang="nl-NL" dirty="0"/>
          </a:p>
        </p:txBody>
      </p:sp>
      <p:sp>
        <p:nvSpPr>
          <p:cNvPr id="68612" name="Tijdelijke aanduiding voor dianummer 3">
            <a:extLst>
              <a:ext uri="{FF2B5EF4-FFF2-40B4-BE49-F238E27FC236}">
                <a16:creationId xmlns:a16="http://schemas.microsoft.com/office/drawing/2014/main" id="{3131FE0B-E7BC-4DB2-BAC4-C238527A43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Pro 55 Roma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Pro 55 Roma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8459456-CECE-4D00-B445-1FAC9095EF8D}" type="slidenum">
              <a:rPr lang="nl-NL" altLang="nl-NL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nl-NL" altLang="nl-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jdelijke aanduiding voor dia-afbeelding 1">
            <a:extLst>
              <a:ext uri="{FF2B5EF4-FFF2-40B4-BE49-F238E27FC236}">
                <a16:creationId xmlns:a16="http://schemas.microsoft.com/office/drawing/2014/main" id="{6F214F30-81C6-4369-9030-C882314FF6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Tijdelijke aanduiding voor notities 2">
            <a:extLst>
              <a:ext uri="{FF2B5EF4-FFF2-40B4-BE49-F238E27FC236}">
                <a16:creationId xmlns:a16="http://schemas.microsoft.com/office/drawing/2014/main" id="{239B8D42-CCCD-40C7-A276-320A3BE83E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altLang="nl-NL" dirty="0"/>
          </a:p>
          <a:p>
            <a:pPr>
              <a:spcBef>
                <a:spcPct val="0"/>
              </a:spcBef>
            </a:pPr>
            <a:r>
              <a:rPr lang="nl-NL" altLang="nl-NL" dirty="0"/>
              <a:t>10 inleiding</a:t>
            </a:r>
          </a:p>
          <a:p>
            <a:pPr>
              <a:spcBef>
                <a:spcPct val="0"/>
              </a:spcBef>
            </a:pPr>
            <a:r>
              <a:rPr lang="nl-NL" altLang="nl-NL" dirty="0"/>
              <a:t>10 e-</a:t>
            </a:r>
            <a:r>
              <a:rPr lang="nl-NL" altLang="nl-NL" dirty="0" err="1"/>
              <a:t>learning</a:t>
            </a:r>
            <a:r>
              <a:rPr lang="nl-NL" altLang="nl-NL" dirty="0"/>
              <a:t> (1)</a:t>
            </a:r>
          </a:p>
          <a:p>
            <a:pPr>
              <a:spcBef>
                <a:spcPct val="0"/>
              </a:spcBef>
            </a:pPr>
            <a:r>
              <a:rPr lang="nl-NL" altLang="nl-NL" dirty="0"/>
              <a:t>20 Voel je goed! + 10 materialen (2)</a:t>
            </a:r>
          </a:p>
          <a:p>
            <a:pPr>
              <a:spcBef>
                <a:spcPct val="0"/>
              </a:spcBef>
            </a:pPr>
            <a:r>
              <a:rPr lang="nl-NL" altLang="nl-NL" dirty="0"/>
              <a:t>10 vragen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altLang="nl-NL" dirty="0"/>
              <a:t>15 vervolg scholing (/ marge mogelijke uitloop)</a:t>
            </a:r>
          </a:p>
          <a:p>
            <a:pPr>
              <a:spcBef>
                <a:spcPct val="0"/>
              </a:spcBef>
            </a:pPr>
            <a:endParaRPr lang="nl-NL" altLang="nl-NL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altLang="nl-NL" dirty="0"/>
              <a:t>Vooraf checken op site </a:t>
            </a:r>
            <a:r>
              <a:rPr lang="nl-NL" altLang="nl-NL" dirty="0" err="1"/>
              <a:t>dialogue</a:t>
            </a:r>
            <a:r>
              <a:rPr lang="nl-NL" altLang="nl-NL" dirty="0"/>
              <a:t> trainer.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altLang="nl-NL" dirty="0"/>
              <a:t>Is het gelukt om een account te maken op doaloguetrainer.com m.b.v. de deelnemerscode (een </a:t>
            </a:r>
            <a:r>
              <a:rPr lang="nl-NL" altLang="nl-NL" dirty="0" err="1"/>
              <a:t>url</a:t>
            </a:r>
            <a:r>
              <a:rPr lang="nl-NL" altLang="nl-NL" dirty="0"/>
              <a:t>) uit de mail?</a:t>
            </a:r>
          </a:p>
          <a:p>
            <a:pPr>
              <a:spcBef>
                <a:spcPct val="0"/>
              </a:spcBef>
            </a:pPr>
            <a:endParaRPr lang="nl-NL" altLang="nl-NL" dirty="0"/>
          </a:p>
        </p:txBody>
      </p:sp>
      <p:sp>
        <p:nvSpPr>
          <p:cNvPr id="70660" name="Tijdelijke aanduiding voor dianummer 3">
            <a:extLst>
              <a:ext uri="{FF2B5EF4-FFF2-40B4-BE49-F238E27FC236}">
                <a16:creationId xmlns:a16="http://schemas.microsoft.com/office/drawing/2014/main" id="{FF18667F-0F97-41F5-88F5-3742A419A5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Pro 55 Roma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Pro 55 Roma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D5648B8-AD94-4729-B2C6-B454D5CF2401}" type="slidenum">
              <a:rPr lang="nl-NL" altLang="nl-NL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nl-NL" altLang="nl-N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jdelijke aanduiding voor dia-afbeelding 1">
            <a:extLst>
              <a:ext uri="{FF2B5EF4-FFF2-40B4-BE49-F238E27FC236}">
                <a16:creationId xmlns:a16="http://schemas.microsoft.com/office/drawing/2014/main" id="{CDD79A34-B694-4294-9C6F-1D0442687A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Tijdelijke aanduiding voor notities 2">
            <a:extLst>
              <a:ext uri="{FF2B5EF4-FFF2-40B4-BE49-F238E27FC236}">
                <a16:creationId xmlns:a16="http://schemas.microsoft.com/office/drawing/2014/main" id="{80C72889-73CA-4B8C-976D-8C0E004955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nl-NL" altLang="nl-NL" dirty="0"/>
              <a:t>10 minuten </a:t>
            </a:r>
          </a:p>
          <a:p>
            <a:pPr>
              <a:spcBef>
                <a:spcPct val="0"/>
              </a:spcBef>
            </a:pPr>
            <a:endParaRPr lang="nl-NL" altLang="nl-NL" b="1" dirty="0"/>
          </a:p>
          <a:p>
            <a:pPr>
              <a:spcBef>
                <a:spcPct val="0"/>
              </a:spcBef>
            </a:pPr>
            <a:r>
              <a:rPr lang="nl-NL" altLang="nl-NL" b="1" dirty="0"/>
              <a:t>(zet het evt. in de chat en loop de antwoorden bij langs)</a:t>
            </a:r>
          </a:p>
          <a:p>
            <a:pPr>
              <a:spcBef>
                <a:spcPct val="0"/>
              </a:spcBef>
            </a:pPr>
            <a:r>
              <a:rPr lang="nl-NL" altLang="nl-NL" dirty="0"/>
              <a:t>Wat vond je van de e-</a:t>
            </a:r>
            <a:r>
              <a:rPr lang="nl-NL" altLang="nl-NL" dirty="0" err="1"/>
              <a:t>learning</a:t>
            </a:r>
            <a:r>
              <a:rPr lang="nl-NL" altLang="nl-NL" dirty="0"/>
              <a:t> over de aanpak van laaggeletterdheid?</a:t>
            </a:r>
          </a:p>
          <a:p>
            <a:pPr>
              <a:spcBef>
                <a:spcPct val="0"/>
              </a:spcBef>
            </a:pPr>
            <a:r>
              <a:rPr lang="nl-NL" altLang="nl-NL" dirty="0"/>
              <a:t>Wat is je het meest bijgebleven?</a:t>
            </a:r>
          </a:p>
          <a:p>
            <a:pPr>
              <a:spcBef>
                <a:spcPct val="0"/>
              </a:spcBef>
            </a:pPr>
            <a:r>
              <a:rPr lang="nl-NL" altLang="nl-NL" dirty="0"/>
              <a:t>Heb je, nu je meer weet over laaggeletterdheid, zelf cliënten die moeite hebben met lezen en schrijven, denk je?</a:t>
            </a:r>
          </a:p>
          <a:p>
            <a:pPr>
              <a:spcBef>
                <a:spcPct val="0"/>
              </a:spcBef>
            </a:pPr>
            <a:endParaRPr lang="nl-NL" altLang="nl-NL" dirty="0"/>
          </a:p>
          <a:p>
            <a:pPr>
              <a:spcBef>
                <a:spcPct val="0"/>
              </a:spcBef>
            </a:pPr>
            <a:r>
              <a:rPr lang="nl-NL" altLang="nl-NL" dirty="0"/>
              <a:t>Heb je vragen over de e-</a:t>
            </a:r>
            <a:r>
              <a:rPr lang="nl-NL" altLang="nl-NL" dirty="0" err="1"/>
              <a:t>learning</a:t>
            </a:r>
            <a:r>
              <a:rPr lang="nl-NL" altLang="nl-NL" dirty="0"/>
              <a:t>?</a:t>
            </a:r>
          </a:p>
        </p:txBody>
      </p:sp>
      <p:sp>
        <p:nvSpPr>
          <p:cNvPr id="72708" name="Tijdelijke aanduiding voor dianummer 3">
            <a:extLst>
              <a:ext uri="{FF2B5EF4-FFF2-40B4-BE49-F238E27FC236}">
                <a16:creationId xmlns:a16="http://schemas.microsoft.com/office/drawing/2014/main" id="{C89683F1-D69B-4906-A801-339AD94E05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Pro 55 Roma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Pro 55 Roma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704BBD-ECE6-4C2C-8A77-3C0E3E0C6926}" type="slidenum">
              <a:rPr lang="nl-NL" altLang="nl-NL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nl-NL" altLang="nl-N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40767-057A-4A36-AA9A-27E9F730CA6D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57049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jdelijke aanduiding voor dia-afbeelding 1">
            <a:extLst>
              <a:ext uri="{FF2B5EF4-FFF2-40B4-BE49-F238E27FC236}">
                <a16:creationId xmlns:a16="http://schemas.microsoft.com/office/drawing/2014/main" id="{5C776A05-2BD1-45F2-A1FC-D9EBB192BE7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Tijdelijke aanduiding voor notities 2">
            <a:extLst>
              <a:ext uri="{FF2B5EF4-FFF2-40B4-BE49-F238E27FC236}">
                <a16:creationId xmlns:a16="http://schemas.microsoft.com/office/drawing/2014/main" id="{D26E7621-D38C-4425-9BDD-90A0030F84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nl-NL" altLang="nl-NL" dirty="0"/>
              <a:t>20 minuten </a:t>
            </a:r>
          </a:p>
          <a:p>
            <a:pPr>
              <a:spcBef>
                <a:spcPct val="0"/>
              </a:spcBef>
            </a:pPr>
            <a:r>
              <a:rPr lang="nl-NL" altLang="nl-NL" dirty="0"/>
              <a:t>Jullie weten nu wat laaggeletterdheid is, dan gaan we nu over naar Voel je goed!</a:t>
            </a:r>
          </a:p>
          <a:p>
            <a:pPr>
              <a:spcBef>
                <a:spcPct val="0"/>
              </a:spcBef>
            </a:pPr>
            <a:endParaRPr lang="nl-NL" altLang="nl-NL" b="1" dirty="0"/>
          </a:p>
          <a:p>
            <a:pPr>
              <a:spcBef>
                <a:spcPct val="0"/>
              </a:spcBef>
            </a:pPr>
            <a:r>
              <a:rPr lang="nl-NL" altLang="nl-NL" b="1" dirty="0"/>
              <a:t>Wat is Voel je goed!?</a:t>
            </a:r>
          </a:p>
          <a:p>
            <a:pPr>
              <a:spcBef>
                <a:spcPct val="0"/>
              </a:spcBef>
            </a:pPr>
            <a:r>
              <a:rPr lang="nl-NL" altLang="nl-NL" dirty="0"/>
              <a:t>Jullie weten allemaal wel iets van Voel je goed!</a:t>
            </a:r>
          </a:p>
          <a:p>
            <a:pPr>
              <a:spcBef>
                <a:spcPct val="0"/>
              </a:spcBef>
            </a:pPr>
            <a:r>
              <a:rPr lang="nl-NL" altLang="nl-NL" i="1" dirty="0"/>
              <a:t>Kunnen jullie mij vertellen wat Voel je goed! inhoudt?</a:t>
            </a:r>
          </a:p>
          <a:p>
            <a:pPr>
              <a:spcBef>
                <a:spcPct val="0"/>
              </a:spcBef>
            </a:pPr>
            <a:endParaRPr lang="nl-NL" altLang="nl-NL" dirty="0"/>
          </a:p>
          <a:p>
            <a:pPr>
              <a:spcBef>
                <a:spcPct val="0"/>
              </a:spcBef>
            </a:pPr>
            <a:r>
              <a:rPr lang="nl-NL" altLang="nl-NL" dirty="0"/>
              <a:t>Voel je goed! is de </a:t>
            </a:r>
            <a:r>
              <a:rPr lang="nl-NL" altLang="nl-NL" b="1" dirty="0"/>
              <a:t>combinatie </a:t>
            </a:r>
            <a:r>
              <a:rPr lang="nl-NL" altLang="nl-NL" dirty="0"/>
              <a:t>van persoonlijke </a:t>
            </a:r>
            <a:r>
              <a:rPr lang="nl-NL" altLang="nl-NL" b="1" dirty="0"/>
              <a:t>eet- en beweegadviezen </a:t>
            </a:r>
            <a:r>
              <a:rPr lang="nl-NL" altLang="nl-NL" dirty="0"/>
              <a:t>van een diëtist en </a:t>
            </a:r>
          </a:p>
          <a:p>
            <a:pPr>
              <a:spcBef>
                <a:spcPct val="0"/>
              </a:spcBef>
            </a:pPr>
            <a:r>
              <a:rPr lang="nl-NL" altLang="nl-NL" b="1" dirty="0"/>
              <a:t>groepslessen gezondheidsvaardigheden </a:t>
            </a:r>
            <a:r>
              <a:rPr lang="nl-NL" altLang="nl-NL" dirty="0"/>
              <a:t>van een vrijwilliger. </a:t>
            </a:r>
          </a:p>
          <a:p>
            <a:pPr>
              <a:spcBef>
                <a:spcPct val="0"/>
              </a:spcBef>
            </a:pPr>
            <a:r>
              <a:rPr lang="nl-NL" altLang="nl-NL" dirty="0"/>
              <a:t>Deze lessen gaan over </a:t>
            </a:r>
            <a:r>
              <a:rPr lang="nl-NL" altLang="nl-NL" b="1" dirty="0"/>
              <a:t>gezonder eten en meer bewegen</a:t>
            </a:r>
            <a:r>
              <a:rPr lang="nl-NL" altLang="nl-NL" dirty="0"/>
              <a:t>. </a:t>
            </a:r>
          </a:p>
          <a:p>
            <a:pPr>
              <a:spcBef>
                <a:spcPct val="0"/>
              </a:spcBef>
            </a:pPr>
            <a:r>
              <a:rPr lang="nl-NL" altLang="nl-NL" dirty="0"/>
              <a:t>Een van de lessen geeft de diëtist in de vorm van een </a:t>
            </a:r>
            <a:r>
              <a:rPr lang="nl-NL" altLang="nl-NL" b="1" dirty="0"/>
              <a:t>supermarktrondleiding</a:t>
            </a:r>
            <a:r>
              <a:rPr lang="nl-NL" altLang="nl-NL" dirty="0"/>
              <a:t>.</a:t>
            </a:r>
          </a:p>
          <a:p>
            <a:pPr>
              <a:spcBef>
                <a:spcPct val="0"/>
              </a:spcBef>
            </a:pPr>
            <a:endParaRPr lang="nl-NL" altLang="nl-NL" dirty="0"/>
          </a:p>
          <a:p>
            <a:pPr>
              <a:spcBef>
                <a:spcPct val="0"/>
              </a:spcBef>
            </a:pPr>
            <a:r>
              <a:rPr lang="nl-NL" altLang="nl-NL" dirty="0"/>
              <a:t>Het is een bewezen werkzame en door het RIVM erkende leefstijlinterventie.</a:t>
            </a:r>
          </a:p>
          <a:p>
            <a:pPr>
              <a:spcBef>
                <a:spcPct val="0"/>
              </a:spcBef>
            </a:pPr>
            <a:endParaRPr lang="nl-NL" altLang="nl-NL" dirty="0"/>
          </a:p>
        </p:txBody>
      </p:sp>
      <p:sp>
        <p:nvSpPr>
          <p:cNvPr id="74756" name="Tijdelijke aanduiding voor dianummer 3">
            <a:extLst>
              <a:ext uri="{FF2B5EF4-FFF2-40B4-BE49-F238E27FC236}">
                <a16:creationId xmlns:a16="http://schemas.microsoft.com/office/drawing/2014/main" id="{5B2D5B23-4336-48AD-AB9E-E41C70C82D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Pro 55 Roma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Pro 55 Roma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D8FD992-7BC8-4982-8074-8725778BB2FD}" type="slidenum">
              <a:rPr lang="nl-NL" altLang="nl-NL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nl-NL" altLang="nl-N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jdelijke aanduiding voor dia-afbeelding 1">
            <a:extLst>
              <a:ext uri="{FF2B5EF4-FFF2-40B4-BE49-F238E27FC236}">
                <a16:creationId xmlns:a16="http://schemas.microsoft.com/office/drawing/2014/main" id="{395FAFEF-9DBB-4E8F-8CD1-D7C5FEE3CE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Tijdelijke aanduiding voor notities 2">
            <a:extLst>
              <a:ext uri="{FF2B5EF4-FFF2-40B4-BE49-F238E27FC236}">
                <a16:creationId xmlns:a16="http://schemas.microsoft.com/office/drawing/2014/main" id="{C6F64C38-00B3-4C47-8B6D-CDED6951B3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altLang="nl-NL"/>
          </a:p>
        </p:txBody>
      </p:sp>
      <p:sp>
        <p:nvSpPr>
          <p:cNvPr id="76804" name="Tijdelijke aanduiding voor dianummer 3">
            <a:extLst>
              <a:ext uri="{FF2B5EF4-FFF2-40B4-BE49-F238E27FC236}">
                <a16:creationId xmlns:a16="http://schemas.microsoft.com/office/drawing/2014/main" id="{317026F1-1652-4AA6-9B70-ABFB455C63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Pro 55 Roma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Pro 55 Roma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1FF375D-387C-478C-9A71-4FB3DCCDA331}" type="slidenum">
              <a:rPr lang="nl-NL" altLang="nl-NL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ep 13">
            <a:extLst>
              <a:ext uri="{FF2B5EF4-FFF2-40B4-BE49-F238E27FC236}">
                <a16:creationId xmlns:a16="http://schemas.microsoft.com/office/drawing/2014/main" id="{C492F300-E22E-4340-917C-ED90B3D68B6E}"/>
              </a:ext>
            </a:extLst>
          </p:cNvPr>
          <p:cNvGrpSpPr>
            <a:grpSpLocks noSelect="1"/>
          </p:cNvGrpSpPr>
          <p:nvPr userDrawn="1"/>
        </p:nvGrpSpPr>
        <p:grpSpPr bwMode="auto">
          <a:xfrm>
            <a:off x="9488488" y="5407025"/>
            <a:ext cx="1841500" cy="776288"/>
            <a:chOff x="9488488" y="5407026"/>
            <a:chExt cx="1841500" cy="77628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08058AA4-2350-4063-BC82-1EDB63D6E0C9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236200" y="5407026"/>
              <a:ext cx="141288" cy="190500"/>
            </a:xfrm>
            <a:custGeom>
              <a:avLst/>
              <a:gdLst>
                <a:gd name="T0" fmla="*/ 21712 w 449"/>
                <a:gd name="T1" fmla="*/ 150227 h 596"/>
                <a:gd name="T2" fmla="*/ 34299 w 449"/>
                <a:gd name="T3" fmla="*/ 165249 h 596"/>
                <a:gd name="T4" fmla="*/ 53180 w 449"/>
                <a:gd name="T5" fmla="*/ 173240 h 596"/>
                <a:gd name="T6" fmla="*/ 76465 w 449"/>
                <a:gd name="T7" fmla="*/ 175797 h 596"/>
                <a:gd name="T8" fmla="*/ 91570 w 449"/>
                <a:gd name="T9" fmla="*/ 173879 h 596"/>
                <a:gd name="T10" fmla="*/ 107303 w 449"/>
                <a:gd name="T11" fmla="*/ 167167 h 596"/>
                <a:gd name="T12" fmla="*/ 119261 w 449"/>
                <a:gd name="T13" fmla="*/ 155660 h 596"/>
                <a:gd name="T14" fmla="*/ 123981 w 449"/>
                <a:gd name="T15" fmla="*/ 138720 h 596"/>
                <a:gd name="T16" fmla="*/ 120520 w 449"/>
                <a:gd name="T17" fmla="*/ 125295 h 596"/>
                <a:gd name="T18" fmla="*/ 111709 w 449"/>
                <a:gd name="T19" fmla="*/ 116026 h 596"/>
                <a:gd name="T20" fmla="*/ 99751 w 449"/>
                <a:gd name="T21" fmla="*/ 109633 h 596"/>
                <a:gd name="T22" fmla="*/ 86850 w 449"/>
                <a:gd name="T23" fmla="*/ 105478 h 596"/>
                <a:gd name="T24" fmla="*/ 46886 w 449"/>
                <a:gd name="T25" fmla="*/ 95570 h 596"/>
                <a:gd name="T26" fmla="*/ 31467 w 449"/>
                <a:gd name="T27" fmla="*/ 90456 h 596"/>
                <a:gd name="T28" fmla="*/ 18566 w 449"/>
                <a:gd name="T29" fmla="*/ 82465 h 596"/>
                <a:gd name="T30" fmla="*/ 9755 w 449"/>
                <a:gd name="T31" fmla="*/ 69680 h 596"/>
                <a:gd name="T32" fmla="*/ 6293 w 449"/>
                <a:gd name="T33" fmla="*/ 51461 h 596"/>
                <a:gd name="T34" fmla="*/ 8811 w 449"/>
                <a:gd name="T35" fmla="*/ 35799 h 596"/>
                <a:gd name="T36" fmla="*/ 18251 w 449"/>
                <a:gd name="T37" fmla="*/ 19178 h 596"/>
                <a:gd name="T38" fmla="*/ 37131 w 449"/>
                <a:gd name="T39" fmla="*/ 5434 h 596"/>
                <a:gd name="T40" fmla="*/ 68284 w 449"/>
                <a:gd name="T41" fmla="*/ 0 h 596"/>
                <a:gd name="T42" fmla="*/ 93772 w 449"/>
                <a:gd name="T43" fmla="*/ 3516 h 596"/>
                <a:gd name="T44" fmla="*/ 114856 w 449"/>
                <a:gd name="T45" fmla="*/ 14383 h 596"/>
                <a:gd name="T46" fmla="*/ 129330 w 449"/>
                <a:gd name="T47" fmla="*/ 32283 h 596"/>
                <a:gd name="T48" fmla="*/ 134680 w 449"/>
                <a:gd name="T49" fmla="*/ 56894 h 596"/>
                <a:gd name="T50" fmla="*/ 117688 w 449"/>
                <a:gd name="T51" fmla="*/ 56894 h 596"/>
                <a:gd name="T52" fmla="*/ 112967 w 449"/>
                <a:gd name="T53" fmla="*/ 38675 h 596"/>
                <a:gd name="T54" fmla="*/ 102269 w 449"/>
                <a:gd name="T55" fmla="*/ 25570 h 596"/>
                <a:gd name="T56" fmla="*/ 86850 w 449"/>
                <a:gd name="T57" fmla="*/ 17580 h 596"/>
                <a:gd name="T58" fmla="*/ 68599 w 449"/>
                <a:gd name="T59" fmla="*/ 15023 h 596"/>
                <a:gd name="T60" fmla="*/ 51606 w 449"/>
                <a:gd name="T61" fmla="*/ 16940 h 596"/>
                <a:gd name="T62" fmla="*/ 37131 w 449"/>
                <a:gd name="T63" fmla="*/ 23013 h 596"/>
                <a:gd name="T64" fmla="*/ 27062 w 449"/>
                <a:gd name="T65" fmla="*/ 34201 h 596"/>
                <a:gd name="T66" fmla="*/ 23286 w 449"/>
                <a:gd name="T67" fmla="*/ 51461 h 596"/>
                <a:gd name="T68" fmla="*/ 25488 w 449"/>
                <a:gd name="T69" fmla="*/ 62328 h 596"/>
                <a:gd name="T70" fmla="*/ 31467 w 449"/>
                <a:gd name="T71" fmla="*/ 70638 h 596"/>
                <a:gd name="T72" fmla="*/ 39963 w 449"/>
                <a:gd name="T73" fmla="*/ 75753 h 596"/>
                <a:gd name="T74" fmla="*/ 50662 w 449"/>
                <a:gd name="T75" fmla="*/ 79268 h 596"/>
                <a:gd name="T76" fmla="*/ 94402 w 449"/>
                <a:gd name="T77" fmla="*/ 90136 h 596"/>
                <a:gd name="T78" fmla="*/ 112653 w 449"/>
                <a:gd name="T79" fmla="*/ 96529 h 596"/>
                <a:gd name="T80" fmla="*/ 127442 w 449"/>
                <a:gd name="T81" fmla="*/ 105798 h 596"/>
                <a:gd name="T82" fmla="*/ 137512 w 449"/>
                <a:gd name="T83" fmla="*/ 119222 h 596"/>
                <a:gd name="T84" fmla="*/ 141288 w 449"/>
                <a:gd name="T85" fmla="*/ 138400 h 596"/>
                <a:gd name="T86" fmla="*/ 140659 w 449"/>
                <a:gd name="T87" fmla="*/ 146711 h 596"/>
                <a:gd name="T88" fmla="*/ 137512 w 449"/>
                <a:gd name="T89" fmla="*/ 157578 h 596"/>
                <a:gd name="T90" fmla="*/ 130589 w 449"/>
                <a:gd name="T91" fmla="*/ 169085 h 596"/>
                <a:gd name="T92" fmla="*/ 118632 w 449"/>
                <a:gd name="T93" fmla="*/ 179952 h 596"/>
                <a:gd name="T94" fmla="*/ 99437 w 449"/>
                <a:gd name="T95" fmla="*/ 187623 h 596"/>
                <a:gd name="T96" fmla="*/ 72375 w 449"/>
                <a:gd name="T97" fmla="*/ 190500 h 596"/>
                <a:gd name="T98" fmla="*/ 42795 w 449"/>
                <a:gd name="T99" fmla="*/ 186664 h 596"/>
                <a:gd name="T100" fmla="*/ 19510 w 449"/>
                <a:gd name="T101" fmla="*/ 175477 h 596"/>
                <a:gd name="T102" fmla="*/ 4720 w 449"/>
                <a:gd name="T103" fmla="*/ 155660 h 596"/>
                <a:gd name="T104" fmla="*/ 315 w 449"/>
                <a:gd name="T105" fmla="*/ 126574 h 596"/>
                <a:gd name="T106" fmla="*/ 17622 w 449"/>
                <a:gd name="T107" fmla="*/ 126574 h 596"/>
                <a:gd name="T108" fmla="*/ 21712 w 449"/>
                <a:gd name="T109" fmla="*/ 150227 h 59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49" h="596">
                  <a:moveTo>
                    <a:pt x="69" y="470"/>
                  </a:moveTo>
                  <a:cubicBezTo>
                    <a:pt x="79" y="490"/>
                    <a:pt x="92" y="505"/>
                    <a:pt x="109" y="517"/>
                  </a:cubicBezTo>
                  <a:cubicBezTo>
                    <a:pt x="126" y="529"/>
                    <a:pt x="146" y="537"/>
                    <a:pt x="169" y="542"/>
                  </a:cubicBezTo>
                  <a:cubicBezTo>
                    <a:pt x="192" y="548"/>
                    <a:pt x="216" y="550"/>
                    <a:pt x="243" y="550"/>
                  </a:cubicBezTo>
                  <a:cubicBezTo>
                    <a:pt x="257" y="550"/>
                    <a:pt x="274" y="548"/>
                    <a:pt x="291" y="544"/>
                  </a:cubicBezTo>
                  <a:cubicBezTo>
                    <a:pt x="309" y="539"/>
                    <a:pt x="325" y="533"/>
                    <a:pt x="341" y="523"/>
                  </a:cubicBezTo>
                  <a:cubicBezTo>
                    <a:pt x="356" y="514"/>
                    <a:pt x="369" y="502"/>
                    <a:pt x="379" y="487"/>
                  </a:cubicBezTo>
                  <a:cubicBezTo>
                    <a:pt x="389" y="473"/>
                    <a:pt x="394" y="455"/>
                    <a:pt x="394" y="434"/>
                  </a:cubicBezTo>
                  <a:cubicBezTo>
                    <a:pt x="394" y="418"/>
                    <a:pt x="390" y="404"/>
                    <a:pt x="383" y="392"/>
                  </a:cubicBezTo>
                  <a:cubicBezTo>
                    <a:pt x="376" y="380"/>
                    <a:pt x="367" y="371"/>
                    <a:pt x="355" y="363"/>
                  </a:cubicBezTo>
                  <a:cubicBezTo>
                    <a:pt x="344" y="355"/>
                    <a:pt x="331" y="348"/>
                    <a:pt x="317" y="343"/>
                  </a:cubicBezTo>
                  <a:cubicBezTo>
                    <a:pt x="303" y="338"/>
                    <a:pt x="290" y="334"/>
                    <a:pt x="276" y="330"/>
                  </a:cubicBezTo>
                  <a:cubicBezTo>
                    <a:pt x="149" y="299"/>
                    <a:pt x="149" y="299"/>
                    <a:pt x="149" y="299"/>
                  </a:cubicBezTo>
                  <a:cubicBezTo>
                    <a:pt x="132" y="295"/>
                    <a:pt x="116" y="290"/>
                    <a:pt x="100" y="283"/>
                  </a:cubicBezTo>
                  <a:cubicBezTo>
                    <a:pt x="84" y="277"/>
                    <a:pt x="71" y="268"/>
                    <a:pt x="59" y="258"/>
                  </a:cubicBezTo>
                  <a:cubicBezTo>
                    <a:pt x="47" y="247"/>
                    <a:pt x="38" y="234"/>
                    <a:pt x="31" y="218"/>
                  </a:cubicBezTo>
                  <a:cubicBezTo>
                    <a:pt x="23" y="203"/>
                    <a:pt x="20" y="184"/>
                    <a:pt x="20" y="161"/>
                  </a:cubicBezTo>
                  <a:cubicBezTo>
                    <a:pt x="20" y="147"/>
                    <a:pt x="22" y="131"/>
                    <a:pt x="28" y="112"/>
                  </a:cubicBezTo>
                  <a:cubicBezTo>
                    <a:pt x="33" y="94"/>
                    <a:pt x="43" y="76"/>
                    <a:pt x="58" y="60"/>
                  </a:cubicBezTo>
                  <a:cubicBezTo>
                    <a:pt x="72" y="43"/>
                    <a:pt x="93" y="29"/>
                    <a:pt x="118" y="17"/>
                  </a:cubicBezTo>
                  <a:cubicBezTo>
                    <a:pt x="144" y="6"/>
                    <a:pt x="177" y="0"/>
                    <a:pt x="217" y="0"/>
                  </a:cubicBezTo>
                  <a:cubicBezTo>
                    <a:pt x="245" y="0"/>
                    <a:pt x="272" y="4"/>
                    <a:pt x="298" y="11"/>
                  </a:cubicBezTo>
                  <a:cubicBezTo>
                    <a:pt x="323" y="19"/>
                    <a:pt x="346" y="30"/>
                    <a:pt x="365" y="45"/>
                  </a:cubicBezTo>
                  <a:cubicBezTo>
                    <a:pt x="384" y="60"/>
                    <a:pt x="400" y="79"/>
                    <a:pt x="411" y="101"/>
                  </a:cubicBezTo>
                  <a:cubicBezTo>
                    <a:pt x="423" y="123"/>
                    <a:pt x="428" y="149"/>
                    <a:pt x="428" y="178"/>
                  </a:cubicBezTo>
                  <a:cubicBezTo>
                    <a:pt x="374" y="178"/>
                    <a:pt x="374" y="178"/>
                    <a:pt x="374" y="178"/>
                  </a:cubicBezTo>
                  <a:cubicBezTo>
                    <a:pt x="373" y="156"/>
                    <a:pt x="368" y="137"/>
                    <a:pt x="359" y="121"/>
                  </a:cubicBezTo>
                  <a:cubicBezTo>
                    <a:pt x="350" y="105"/>
                    <a:pt x="339" y="91"/>
                    <a:pt x="325" y="80"/>
                  </a:cubicBezTo>
                  <a:cubicBezTo>
                    <a:pt x="310" y="69"/>
                    <a:pt x="294" y="61"/>
                    <a:pt x="276" y="55"/>
                  </a:cubicBezTo>
                  <a:cubicBezTo>
                    <a:pt x="257" y="50"/>
                    <a:pt x="238" y="47"/>
                    <a:pt x="218" y="47"/>
                  </a:cubicBezTo>
                  <a:cubicBezTo>
                    <a:pt x="199" y="47"/>
                    <a:pt x="181" y="49"/>
                    <a:pt x="164" y="53"/>
                  </a:cubicBezTo>
                  <a:cubicBezTo>
                    <a:pt x="146" y="57"/>
                    <a:pt x="131" y="63"/>
                    <a:pt x="118" y="72"/>
                  </a:cubicBezTo>
                  <a:cubicBezTo>
                    <a:pt x="105" y="81"/>
                    <a:pt x="94" y="92"/>
                    <a:pt x="86" y="107"/>
                  </a:cubicBezTo>
                  <a:cubicBezTo>
                    <a:pt x="78" y="121"/>
                    <a:pt x="74" y="139"/>
                    <a:pt x="74" y="161"/>
                  </a:cubicBezTo>
                  <a:cubicBezTo>
                    <a:pt x="74" y="174"/>
                    <a:pt x="76" y="186"/>
                    <a:pt x="81" y="195"/>
                  </a:cubicBezTo>
                  <a:cubicBezTo>
                    <a:pt x="86" y="205"/>
                    <a:pt x="92" y="214"/>
                    <a:pt x="100" y="221"/>
                  </a:cubicBezTo>
                  <a:cubicBezTo>
                    <a:pt x="108" y="228"/>
                    <a:pt x="117" y="233"/>
                    <a:pt x="127" y="237"/>
                  </a:cubicBezTo>
                  <a:cubicBezTo>
                    <a:pt x="138" y="242"/>
                    <a:pt x="149" y="245"/>
                    <a:pt x="161" y="248"/>
                  </a:cubicBezTo>
                  <a:cubicBezTo>
                    <a:pt x="300" y="282"/>
                    <a:pt x="300" y="282"/>
                    <a:pt x="300" y="282"/>
                  </a:cubicBezTo>
                  <a:cubicBezTo>
                    <a:pt x="321" y="288"/>
                    <a:pt x="340" y="294"/>
                    <a:pt x="358" y="302"/>
                  </a:cubicBezTo>
                  <a:cubicBezTo>
                    <a:pt x="375" y="310"/>
                    <a:pt x="391" y="319"/>
                    <a:pt x="405" y="331"/>
                  </a:cubicBezTo>
                  <a:cubicBezTo>
                    <a:pt x="418" y="342"/>
                    <a:pt x="429" y="356"/>
                    <a:pt x="437" y="373"/>
                  </a:cubicBezTo>
                  <a:cubicBezTo>
                    <a:pt x="445" y="390"/>
                    <a:pt x="449" y="410"/>
                    <a:pt x="449" y="433"/>
                  </a:cubicBezTo>
                  <a:cubicBezTo>
                    <a:pt x="449" y="439"/>
                    <a:pt x="448" y="448"/>
                    <a:pt x="447" y="459"/>
                  </a:cubicBezTo>
                  <a:cubicBezTo>
                    <a:pt x="445" y="469"/>
                    <a:pt x="442" y="481"/>
                    <a:pt x="437" y="493"/>
                  </a:cubicBezTo>
                  <a:cubicBezTo>
                    <a:pt x="432" y="505"/>
                    <a:pt x="425" y="517"/>
                    <a:pt x="415" y="529"/>
                  </a:cubicBezTo>
                  <a:cubicBezTo>
                    <a:pt x="406" y="542"/>
                    <a:pt x="393" y="553"/>
                    <a:pt x="377" y="563"/>
                  </a:cubicBezTo>
                  <a:cubicBezTo>
                    <a:pt x="360" y="572"/>
                    <a:pt x="340" y="580"/>
                    <a:pt x="316" y="587"/>
                  </a:cubicBezTo>
                  <a:cubicBezTo>
                    <a:pt x="292" y="593"/>
                    <a:pt x="263" y="596"/>
                    <a:pt x="230" y="596"/>
                  </a:cubicBezTo>
                  <a:cubicBezTo>
                    <a:pt x="196" y="596"/>
                    <a:pt x="165" y="592"/>
                    <a:pt x="136" y="584"/>
                  </a:cubicBezTo>
                  <a:cubicBezTo>
                    <a:pt x="107" y="576"/>
                    <a:pt x="82" y="565"/>
                    <a:pt x="62" y="549"/>
                  </a:cubicBezTo>
                  <a:cubicBezTo>
                    <a:pt x="42" y="532"/>
                    <a:pt x="26" y="512"/>
                    <a:pt x="15" y="487"/>
                  </a:cubicBezTo>
                  <a:cubicBezTo>
                    <a:pt x="4" y="462"/>
                    <a:pt x="0" y="431"/>
                    <a:pt x="1" y="396"/>
                  </a:cubicBezTo>
                  <a:cubicBezTo>
                    <a:pt x="56" y="396"/>
                    <a:pt x="56" y="396"/>
                    <a:pt x="56" y="396"/>
                  </a:cubicBezTo>
                  <a:cubicBezTo>
                    <a:pt x="55" y="426"/>
                    <a:pt x="60" y="450"/>
                    <a:pt x="69" y="47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CB3F6F25-BBDB-4A04-8EB3-CF82866812A5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391775" y="5422901"/>
              <a:ext cx="65088" cy="171450"/>
            </a:xfrm>
            <a:custGeom>
              <a:avLst/>
              <a:gdLst>
                <a:gd name="T0" fmla="*/ 65088 w 207"/>
                <a:gd name="T1" fmla="*/ 39225 h 542"/>
                <a:gd name="T2" fmla="*/ 65088 w 207"/>
                <a:gd name="T3" fmla="*/ 52511 h 542"/>
                <a:gd name="T4" fmla="*/ 38675 w 207"/>
                <a:gd name="T5" fmla="*/ 52511 h 542"/>
                <a:gd name="T6" fmla="*/ 38675 w 207"/>
                <a:gd name="T7" fmla="*/ 140766 h 542"/>
                <a:gd name="T8" fmla="*/ 40877 w 207"/>
                <a:gd name="T9" fmla="*/ 153103 h 542"/>
                <a:gd name="T10" fmla="*/ 51567 w 207"/>
                <a:gd name="T11" fmla="*/ 158164 h 542"/>
                <a:gd name="T12" fmla="*/ 65088 w 207"/>
                <a:gd name="T13" fmla="*/ 157215 h 542"/>
                <a:gd name="T14" fmla="*/ 65088 w 207"/>
                <a:gd name="T15" fmla="*/ 170817 h 542"/>
                <a:gd name="T16" fmla="*/ 58170 w 207"/>
                <a:gd name="T17" fmla="*/ 171134 h 542"/>
                <a:gd name="T18" fmla="*/ 50938 w 207"/>
                <a:gd name="T19" fmla="*/ 171450 h 542"/>
                <a:gd name="T20" fmla="*/ 28928 w 207"/>
                <a:gd name="T21" fmla="*/ 165123 h 542"/>
                <a:gd name="T22" fmla="*/ 22639 w 207"/>
                <a:gd name="T23" fmla="*/ 142031 h 542"/>
                <a:gd name="T24" fmla="*/ 22639 w 207"/>
                <a:gd name="T25" fmla="*/ 52511 h 542"/>
                <a:gd name="T26" fmla="*/ 0 w 207"/>
                <a:gd name="T27" fmla="*/ 52511 h 542"/>
                <a:gd name="T28" fmla="*/ 0 w 207"/>
                <a:gd name="T29" fmla="*/ 39225 h 542"/>
                <a:gd name="T30" fmla="*/ 22639 w 207"/>
                <a:gd name="T31" fmla="*/ 39225 h 542"/>
                <a:gd name="T32" fmla="*/ 22639 w 207"/>
                <a:gd name="T33" fmla="*/ 0 h 542"/>
                <a:gd name="T34" fmla="*/ 38675 w 207"/>
                <a:gd name="T35" fmla="*/ 0 h 542"/>
                <a:gd name="T36" fmla="*/ 38675 w 207"/>
                <a:gd name="T37" fmla="*/ 39225 h 542"/>
                <a:gd name="T38" fmla="*/ 65088 w 207"/>
                <a:gd name="T39" fmla="*/ 39225 h 54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07" h="542">
                  <a:moveTo>
                    <a:pt x="207" y="124"/>
                  </a:moveTo>
                  <a:cubicBezTo>
                    <a:pt x="207" y="166"/>
                    <a:pt x="207" y="166"/>
                    <a:pt x="207" y="166"/>
                  </a:cubicBezTo>
                  <a:cubicBezTo>
                    <a:pt x="123" y="166"/>
                    <a:pt x="123" y="166"/>
                    <a:pt x="123" y="166"/>
                  </a:cubicBezTo>
                  <a:cubicBezTo>
                    <a:pt x="123" y="445"/>
                    <a:pt x="123" y="445"/>
                    <a:pt x="123" y="445"/>
                  </a:cubicBezTo>
                  <a:cubicBezTo>
                    <a:pt x="123" y="462"/>
                    <a:pt x="125" y="475"/>
                    <a:pt x="130" y="484"/>
                  </a:cubicBezTo>
                  <a:cubicBezTo>
                    <a:pt x="134" y="494"/>
                    <a:pt x="146" y="499"/>
                    <a:pt x="164" y="500"/>
                  </a:cubicBezTo>
                  <a:cubicBezTo>
                    <a:pt x="178" y="500"/>
                    <a:pt x="193" y="499"/>
                    <a:pt x="207" y="497"/>
                  </a:cubicBezTo>
                  <a:cubicBezTo>
                    <a:pt x="207" y="540"/>
                    <a:pt x="207" y="540"/>
                    <a:pt x="207" y="540"/>
                  </a:cubicBezTo>
                  <a:cubicBezTo>
                    <a:pt x="200" y="540"/>
                    <a:pt x="192" y="540"/>
                    <a:pt x="185" y="541"/>
                  </a:cubicBezTo>
                  <a:cubicBezTo>
                    <a:pt x="177" y="541"/>
                    <a:pt x="170" y="542"/>
                    <a:pt x="162" y="542"/>
                  </a:cubicBezTo>
                  <a:cubicBezTo>
                    <a:pt x="129" y="542"/>
                    <a:pt x="105" y="535"/>
                    <a:pt x="92" y="522"/>
                  </a:cubicBezTo>
                  <a:cubicBezTo>
                    <a:pt x="78" y="509"/>
                    <a:pt x="72" y="485"/>
                    <a:pt x="72" y="449"/>
                  </a:cubicBezTo>
                  <a:cubicBezTo>
                    <a:pt x="72" y="166"/>
                    <a:pt x="72" y="166"/>
                    <a:pt x="72" y="166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72" y="124"/>
                    <a:pt x="72" y="124"/>
                    <a:pt x="72" y="124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3" y="124"/>
                    <a:pt x="123" y="124"/>
                    <a:pt x="123" y="124"/>
                  </a:cubicBezTo>
                  <a:lnTo>
                    <a:pt x="207" y="1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1B77992A-B790-46CC-A142-C44E6B554FCC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480675" y="5411788"/>
              <a:ext cx="15875" cy="180975"/>
            </a:xfrm>
            <a:custGeom>
              <a:avLst/>
              <a:gdLst>
                <a:gd name="T0" fmla="*/ 15875 w 10"/>
                <a:gd name="T1" fmla="*/ 25400 h 114"/>
                <a:gd name="T2" fmla="*/ 0 w 10"/>
                <a:gd name="T3" fmla="*/ 25400 h 114"/>
                <a:gd name="T4" fmla="*/ 0 w 10"/>
                <a:gd name="T5" fmla="*/ 0 h 114"/>
                <a:gd name="T6" fmla="*/ 15875 w 10"/>
                <a:gd name="T7" fmla="*/ 0 h 114"/>
                <a:gd name="T8" fmla="*/ 15875 w 10"/>
                <a:gd name="T9" fmla="*/ 25400 h 114"/>
                <a:gd name="T10" fmla="*/ 15875 w 10"/>
                <a:gd name="T11" fmla="*/ 180975 h 114"/>
                <a:gd name="T12" fmla="*/ 0 w 10"/>
                <a:gd name="T13" fmla="*/ 180975 h 114"/>
                <a:gd name="T14" fmla="*/ 0 w 10"/>
                <a:gd name="T15" fmla="*/ 50800 h 114"/>
                <a:gd name="T16" fmla="*/ 15875 w 10"/>
                <a:gd name="T17" fmla="*/ 50800 h 114"/>
                <a:gd name="T18" fmla="*/ 15875 w 10"/>
                <a:gd name="T19" fmla="*/ 180975 h 1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" h="114">
                  <a:moveTo>
                    <a:pt x="10" y="16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16"/>
                  </a:lnTo>
                  <a:close/>
                  <a:moveTo>
                    <a:pt x="10" y="114"/>
                  </a:moveTo>
                  <a:lnTo>
                    <a:pt x="0" y="114"/>
                  </a:lnTo>
                  <a:lnTo>
                    <a:pt x="0" y="32"/>
                  </a:lnTo>
                  <a:lnTo>
                    <a:pt x="10" y="32"/>
                  </a:lnTo>
                  <a:lnTo>
                    <a:pt x="10" y="1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38D46153-47A1-4E43-AB3D-4F3E90FD7B8E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523538" y="5457826"/>
              <a:ext cx="117475" cy="139700"/>
            </a:xfrm>
            <a:custGeom>
              <a:avLst/>
              <a:gdLst>
                <a:gd name="T0" fmla="*/ 87946 w 366"/>
                <a:gd name="T1" fmla="*/ 22058 h 437"/>
                <a:gd name="T2" fmla="*/ 62910 w 366"/>
                <a:gd name="T3" fmla="*/ 13427 h 437"/>
                <a:gd name="T4" fmla="*/ 42368 w 366"/>
                <a:gd name="T5" fmla="*/ 18541 h 437"/>
                <a:gd name="T6" fmla="*/ 27924 w 366"/>
                <a:gd name="T7" fmla="*/ 31329 h 437"/>
                <a:gd name="T8" fmla="*/ 19258 w 366"/>
                <a:gd name="T9" fmla="*/ 49231 h 437"/>
                <a:gd name="T10" fmla="*/ 16048 w 366"/>
                <a:gd name="T11" fmla="*/ 70010 h 437"/>
                <a:gd name="T12" fmla="*/ 19258 w 366"/>
                <a:gd name="T13" fmla="*/ 90469 h 437"/>
                <a:gd name="T14" fmla="*/ 27924 w 366"/>
                <a:gd name="T15" fmla="*/ 108691 h 437"/>
                <a:gd name="T16" fmla="*/ 42368 w 366"/>
                <a:gd name="T17" fmla="*/ 121478 h 437"/>
                <a:gd name="T18" fmla="*/ 62910 w 366"/>
                <a:gd name="T19" fmla="*/ 126273 h 437"/>
                <a:gd name="T20" fmla="*/ 77033 w 366"/>
                <a:gd name="T21" fmla="*/ 123396 h 437"/>
                <a:gd name="T22" fmla="*/ 88909 w 366"/>
                <a:gd name="T23" fmla="*/ 115724 h 437"/>
                <a:gd name="T24" fmla="*/ 97254 w 366"/>
                <a:gd name="T25" fmla="*/ 103896 h 437"/>
                <a:gd name="T26" fmla="*/ 101427 w 366"/>
                <a:gd name="T27" fmla="*/ 88551 h 437"/>
                <a:gd name="T28" fmla="*/ 117475 w 366"/>
                <a:gd name="T29" fmla="*/ 88551 h 437"/>
                <a:gd name="T30" fmla="*/ 99822 w 366"/>
                <a:gd name="T31" fmla="*/ 126273 h 437"/>
                <a:gd name="T32" fmla="*/ 62910 w 366"/>
                <a:gd name="T33" fmla="*/ 139700 h 437"/>
                <a:gd name="T34" fmla="*/ 35949 w 366"/>
                <a:gd name="T35" fmla="*/ 134265 h 437"/>
                <a:gd name="T36" fmla="*/ 16048 w 366"/>
                <a:gd name="T37" fmla="*/ 119241 h 437"/>
                <a:gd name="T38" fmla="*/ 4173 w 366"/>
                <a:gd name="T39" fmla="*/ 96863 h 437"/>
                <a:gd name="T40" fmla="*/ 0 w 366"/>
                <a:gd name="T41" fmla="*/ 70010 h 437"/>
                <a:gd name="T42" fmla="*/ 4173 w 366"/>
                <a:gd name="T43" fmla="*/ 42837 h 437"/>
                <a:gd name="T44" fmla="*/ 16048 w 366"/>
                <a:gd name="T45" fmla="*/ 20779 h 437"/>
                <a:gd name="T46" fmla="*/ 35949 w 366"/>
                <a:gd name="T47" fmla="*/ 5754 h 437"/>
                <a:gd name="T48" fmla="*/ 62910 w 366"/>
                <a:gd name="T49" fmla="*/ 0 h 437"/>
                <a:gd name="T50" fmla="*/ 98859 w 366"/>
                <a:gd name="T51" fmla="*/ 11189 h 437"/>
                <a:gd name="T52" fmla="*/ 116512 w 366"/>
                <a:gd name="T53" fmla="*/ 45395 h 437"/>
                <a:gd name="T54" fmla="*/ 100464 w 366"/>
                <a:gd name="T55" fmla="*/ 45395 h 437"/>
                <a:gd name="T56" fmla="*/ 87946 w 366"/>
                <a:gd name="T57" fmla="*/ 22058 h 43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66" h="437">
                  <a:moveTo>
                    <a:pt x="274" y="69"/>
                  </a:moveTo>
                  <a:cubicBezTo>
                    <a:pt x="255" y="51"/>
                    <a:pt x="229" y="42"/>
                    <a:pt x="196" y="42"/>
                  </a:cubicBezTo>
                  <a:cubicBezTo>
                    <a:pt x="172" y="42"/>
                    <a:pt x="150" y="48"/>
                    <a:pt x="132" y="58"/>
                  </a:cubicBezTo>
                  <a:cubicBezTo>
                    <a:pt x="114" y="68"/>
                    <a:pt x="99" y="81"/>
                    <a:pt x="87" y="98"/>
                  </a:cubicBezTo>
                  <a:cubicBezTo>
                    <a:pt x="75" y="114"/>
                    <a:pt x="66" y="133"/>
                    <a:pt x="60" y="154"/>
                  </a:cubicBezTo>
                  <a:cubicBezTo>
                    <a:pt x="54" y="175"/>
                    <a:pt x="50" y="197"/>
                    <a:pt x="50" y="219"/>
                  </a:cubicBezTo>
                  <a:cubicBezTo>
                    <a:pt x="50" y="241"/>
                    <a:pt x="54" y="262"/>
                    <a:pt x="60" y="283"/>
                  </a:cubicBezTo>
                  <a:cubicBezTo>
                    <a:pt x="66" y="304"/>
                    <a:pt x="75" y="323"/>
                    <a:pt x="87" y="340"/>
                  </a:cubicBezTo>
                  <a:cubicBezTo>
                    <a:pt x="99" y="356"/>
                    <a:pt x="114" y="370"/>
                    <a:pt x="132" y="380"/>
                  </a:cubicBezTo>
                  <a:cubicBezTo>
                    <a:pt x="150" y="390"/>
                    <a:pt x="172" y="395"/>
                    <a:pt x="196" y="395"/>
                  </a:cubicBezTo>
                  <a:cubicBezTo>
                    <a:pt x="211" y="395"/>
                    <a:pt x="226" y="392"/>
                    <a:pt x="240" y="386"/>
                  </a:cubicBezTo>
                  <a:cubicBezTo>
                    <a:pt x="254" y="380"/>
                    <a:pt x="266" y="372"/>
                    <a:pt x="277" y="362"/>
                  </a:cubicBezTo>
                  <a:cubicBezTo>
                    <a:pt x="287" y="351"/>
                    <a:pt x="296" y="339"/>
                    <a:pt x="303" y="325"/>
                  </a:cubicBezTo>
                  <a:cubicBezTo>
                    <a:pt x="310" y="310"/>
                    <a:pt x="314" y="294"/>
                    <a:pt x="316" y="277"/>
                  </a:cubicBezTo>
                  <a:cubicBezTo>
                    <a:pt x="366" y="277"/>
                    <a:pt x="366" y="277"/>
                    <a:pt x="366" y="277"/>
                  </a:cubicBezTo>
                  <a:cubicBezTo>
                    <a:pt x="359" y="328"/>
                    <a:pt x="341" y="367"/>
                    <a:pt x="311" y="395"/>
                  </a:cubicBezTo>
                  <a:cubicBezTo>
                    <a:pt x="281" y="423"/>
                    <a:pt x="243" y="437"/>
                    <a:pt x="196" y="437"/>
                  </a:cubicBezTo>
                  <a:cubicBezTo>
                    <a:pt x="164" y="437"/>
                    <a:pt x="136" y="431"/>
                    <a:pt x="112" y="420"/>
                  </a:cubicBezTo>
                  <a:cubicBezTo>
                    <a:pt x="87" y="408"/>
                    <a:pt x="67" y="392"/>
                    <a:pt x="50" y="373"/>
                  </a:cubicBezTo>
                  <a:cubicBezTo>
                    <a:pt x="34" y="353"/>
                    <a:pt x="21" y="330"/>
                    <a:pt x="13" y="303"/>
                  </a:cubicBezTo>
                  <a:cubicBezTo>
                    <a:pt x="4" y="277"/>
                    <a:pt x="0" y="249"/>
                    <a:pt x="0" y="219"/>
                  </a:cubicBezTo>
                  <a:cubicBezTo>
                    <a:pt x="0" y="189"/>
                    <a:pt x="4" y="161"/>
                    <a:pt x="13" y="134"/>
                  </a:cubicBezTo>
                  <a:cubicBezTo>
                    <a:pt x="21" y="108"/>
                    <a:pt x="34" y="85"/>
                    <a:pt x="50" y="65"/>
                  </a:cubicBezTo>
                  <a:cubicBezTo>
                    <a:pt x="67" y="45"/>
                    <a:pt x="87" y="29"/>
                    <a:pt x="112" y="18"/>
                  </a:cubicBezTo>
                  <a:cubicBezTo>
                    <a:pt x="136" y="6"/>
                    <a:pt x="164" y="0"/>
                    <a:pt x="196" y="0"/>
                  </a:cubicBezTo>
                  <a:cubicBezTo>
                    <a:pt x="240" y="0"/>
                    <a:pt x="277" y="12"/>
                    <a:pt x="308" y="35"/>
                  </a:cubicBezTo>
                  <a:cubicBezTo>
                    <a:pt x="339" y="59"/>
                    <a:pt x="357" y="94"/>
                    <a:pt x="363" y="142"/>
                  </a:cubicBezTo>
                  <a:cubicBezTo>
                    <a:pt x="313" y="142"/>
                    <a:pt x="313" y="142"/>
                    <a:pt x="313" y="142"/>
                  </a:cubicBezTo>
                  <a:cubicBezTo>
                    <a:pt x="306" y="111"/>
                    <a:pt x="293" y="86"/>
                    <a:pt x="274" y="69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69AC7C82-D465-444C-B559-902814348D2A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666413" y="5411788"/>
              <a:ext cx="106363" cy="180975"/>
            </a:xfrm>
            <a:custGeom>
              <a:avLst/>
              <a:gdLst>
                <a:gd name="T0" fmla="*/ 16144 w 336"/>
                <a:gd name="T1" fmla="*/ 0 h 573"/>
                <a:gd name="T2" fmla="*/ 16144 w 336"/>
                <a:gd name="T3" fmla="*/ 72643 h 573"/>
                <a:gd name="T4" fmla="*/ 16461 w 336"/>
                <a:gd name="T5" fmla="*/ 72643 h 573"/>
                <a:gd name="T6" fmla="*/ 32922 w 336"/>
                <a:gd name="T7" fmla="*/ 53692 h 573"/>
                <a:gd name="T8" fmla="*/ 58246 w 336"/>
                <a:gd name="T9" fmla="*/ 46428 h 573"/>
                <a:gd name="T10" fmla="*/ 81355 w 336"/>
                <a:gd name="T11" fmla="*/ 49902 h 573"/>
                <a:gd name="T12" fmla="*/ 96233 w 336"/>
                <a:gd name="T13" fmla="*/ 60009 h 573"/>
                <a:gd name="T14" fmla="*/ 104147 w 336"/>
                <a:gd name="T15" fmla="*/ 75801 h 573"/>
                <a:gd name="T16" fmla="*/ 106363 w 336"/>
                <a:gd name="T17" fmla="*/ 96646 h 573"/>
                <a:gd name="T18" fmla="*/ 106363 w 336"/>
                <a:gd name="T19" fmla="*/ 180975 h 573"/>
                <a:gd name="T20" fmla="*/ 90219 w 336"/>
                <a:gd name="T21" fmla="*/ 180975 h 573"/>
                <a:gd name="T22" fmla="*/ 90219 w 336"/>
                <a:gd name="T23" fmla="*/ 99173 h 573"/>
                <a:gd name="T24" fmla="*/ 88952 w 336"/>
                <a:gd name="T25" fmla="*/ 83697 h 573"/>
                <a:gd name="T26" fmla="*/ 83571 w 336"/>
                <a:gd name="T27" fmla="*/ 71063 h 573"/>
                <a:gd name="T28" fmla="*/ 73125 w 336"/>
                <a:gd name="T29" fmla="*/ 62852 h 573"/>
                <a:gd name="T30" fmla="*/ 56980 w 336"/>
                <a:gd name="T31" fmla="*/ 59693 h 573"/>
                <a:gd name="T32" fmla="*/ 39886 w 336"/>
                <a:gd name="T33" fmla="*/ 63168 h 573"/>
                <a:gd name="T34" fmla="*/ 27224 w 336"/>
                <a:gd name="T35" fmla="*/ 72643 h 573"/>
                <a:gd name="T36" fmla="*/ 19310 w 336"/>
                <a:gd name="T37" fmla="*/ 86855 h 573"/>
                <a:gd name="T38" fmla="*/ 16144 w 336"/>
                <a:gd name="T39" fmla="*/ 104542 h 573"/>
                <a:gd name="T40" fmla="*/ 16144 w 336"/>
                <a:gd name="T41" fmla="*/ 180975 h 573"/>
                <a:gd name="T42" fmla="*/ 0 w 336"/>
                <a:gd name="T43" fmla="*/ 180975 h 573"/>
                <a:gd name="T44" fmla="*/ 0 w 336"/>
                <a:gd name="T45" fmla="*/ 0 h 573"/>
                <a:gd name="T46" fmla="*/ 16144 w 336"/>
                <a:gd name="T47" fmla="*/ 0 h 57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36" h="573">
                  <a:moveTo>
                    <a:pt x="51" y="0"/>
                  </a:moveTo>
                  <a:cubicBezTo>
                    <a:pt x="51" y="230"/>
                    <a:pt x="51" y="230"/>
                    <a:pt x="51" y="230"/>
                  </a:cubicBezTo>
                  <a:cubicBezTo>
                    <a:pt x="52" y="230"/>
                    <a:pt x="52" y="230"/>
                    <a:pt x="52" y="230"/>
                  </a:cubicBezTo>
                  <a:cubicBezTo>
                    <a:pt x="62" y="205"/>
                    <a:pt x="79" y="185"/>
                    <a:pt x="104" y="170"/>
                  </a:cubicBezTo>
                  <a:cubicBezTo>
                    <a:pt x="128" y="155"/>
                    <a:pt x="155" y="147"/>
                    <a:pt x="184" y="147"/>
                  </a:cubicBezTo>
                  <a:cubicBezTo>
                    <a:pt x="213" y="147"/>
                    <a:pt x="237" y="151"/>
                    <a:pt x="257" y="158"/>
                  </a:cubicBezTo>
                  <a:cubicBezTo>
                    <a:pt x="276" y="166"/>
                    <a:pt x="292" y="176"/>
                    <a:pt x="304" y="190"/>
                  </a:cubicBezTo>
                  <a:cubicBezTo>
                    <a:pt x="316" y="203"/>
                    <a:pt x="324" y="220"/>
                    <a:pt x="329" y="240"/>
                  </a:cubicBezTo>
                  <a:cubicBezTo>
                    <a:pt x="334" y="260"/>
                    <a:pt x="336" y="282"/>
                    <a:pt x="336" y="306"/>
                  </a:cubicBezTo>
                  <a:cubicBezTo>
                    <a:pt x="336" y="573"/>
                    <a:pt x="336" y="573"/>
                    <a:pt x="336" y="573"/>
                  </a:cubicBezTo>
                  <a:cubicBezTo>
                    <a:pt x="285" y="573"/>
                    <a:pt x="285" y="573"/>
                    <a:pt x="285" y="573"/>
                  </a:cubicBezTo>
                  <a:cubicBezTo>
                    <a:pt x="285" y="314"/>
                    <a:pt x="285" y="314"/>
                    <a:pt x="285" y="314"/>
                  </a:cubicBezTo>
                  <a:cubicBezTo>
                    <a:pt x="285" y="297"/>
                    <a:pt x="284" y="280"/>
                    <a:pt x="281" y="265"/>
                  </a:cubicBezTo>
                  <a:cubicBezTo>
                    <a:pt x="277" y="250"/>
                    <a:pt x="272" y="237"/>
                    <a:pt x="264" y="225"/>
                  </a:cubicBezTo>
                  <a:cubicBezTo>
                    <a:pt x="256" y="214"/>
                    <a:pt x="245" y="205"/>
                    <a:pt x="231" y="199"/>
                  </a:cubicBezTo>
                  <a:cubicBezTo>
                    <a:pt x="218" y="193"/>
                    <a:pt x="201" y="189"/>
                    <a:pt x="180" y="189"/>
                  </a:cubicBezTo>
                  <a:cubicBezTo>
                    <a:pt x="160" y="189"/>
                    <a:pt x="142" y="193"/>
                    <a:pt x="126" y="200"/>
                  </a:cubicBezTo>
                  <a:cubicBezTo>
                    <a:pt x="111" y="207"/>
                    <a:pt x="97" y="217"/>
                    <a:pt x="86" y="230"/>
                  </a:cubicBezTo>
                  <a:cubicBezTo>
                    <a:pt x="75" y="242"/>
                    <a:pt x="67" y="257"/>
                    <a:pt x="61" y="275"/>
                  </a:cubicBezTo>
                  <a:cubicBezTo>
                    <a:pt x="54" y="292"/>
                    <a:pt x="51" y="311"/>
                    <a:pt x="51" y="331"/>
                  </a:cubicBezTo>
                  <a:cubicBezTo>
                    <a:pt x="51" y="573"/>
                    <a:pt x="51" y="573"/>
                    <a:pt x="51" y="573"/>
                  </a:cubicBezTo>
                  <a:cubicBezTo>
                    <a:pt x="0" y="573"/>
                    <a:pt x="0" y="573"/>
                    <a:pt x="0" y="57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250FE100-B1F0-4BDF-996A-0782CE925A5D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790238" y="5422901"/>
              <a:ext cx="65088" cy="171450"/>
            </a:xfrm>
            <a:custGeom>
              <a:avLst/>
              <a:gdLst>
                <a:gd name="T0" fmla="*/ 65088 w 207"/>
                <a:gd name="T1" fmla="*/ 39225 h 542"/>
                <a:gd name="T2" fmla="*/ 65088 w 207"/>
                <a:gd name="T3" fmla="*/ 52511 h 542"/>
                <a:gd name="T4" fmla="*/ 38361 w 207"/>
                <a:gd name="T5" fmla="*/ 52511 h 542"/>
                <a:gd name="T6" fmla="*/ 38361 w 207"/>
                <a:gd name="T7" fmla="*/ 140766 h 542"/>
                <a:gd name="T8" fmla="*/ 40562 w 207"/>
                <a:gd name="T9" fmla="*/ 153103 h 542"/>
                <a:gd name="T10" fmla="*/ 51253 w 207"/>
                <a:gd name="T11" fmla="*/ 158164 h 542"/>
                <a:gd name="T12" fmla="*/ 65088 w 207"/>
                <a:gd name="T13" fmla="*/ 157215 h 542"/>
                <a:gd name="T14" fmla="*/ 65088 w 207"/>
                <a:gd name="T15" fmla="*/ 170817 h 542"/>
                <a:gd name="T16" fmla="*/ 57856 w 207"/>
                <a:gd name="T17" fmla="*/ 171134 h 542"/>
                <a:gd name="T18" fmla="*/ 50938 w 207"/>
                <a:gd name="T19" fmla="*/ 171450 h 542"/>
                <a:gd name="T20" fmla="*/ 28614 w 207"/>
                <a:gd name="T21" fmla="*/ 165123 h 542"/>
                <a:gd name="T22" fmla="*/ 22639 w 207"/>
                <a:gd name="T23" fmla="*/ 142031 h 542"/>
                <a:gd name="T24" fmla="*/ 22639 w 207"/>
                <a:gd name="T25" fmla="*/ 52511 h 542"/>
                <a:gd name="T26" fmla="*/ 0 w 207"/>
                <a:gd name="T27" fmla="*/ 52511 h 542"/>
                <a:gd name="T28" fmla="*/ 0 w 207"/>
                <a:gd name="T29" fmla="*/ 39225 h 542"/>
                <a:gd name="T30" fmla="*/ 22639 w 207"/>
                <a:gd name="T31" fmla="*/ 39225 h 542"/>
                <a:gd name="T32" fmla="*/ 22639 w 207"/>
                <a:gd name="T33" fmla="*/ 0 h 542"/>
                <a:gd name="T34" fmla="*/ 38361 w 207"/>
                <a:gd name="T35" fmla="*/ 0 h 542"/>
                <a:gd name="T36" fmla="*/ 38361 w 207"/>
                <a:gd name="T37" fmla="*/ 39225 h 542"/>
                <a:gd name="T38" fmla="*/ 65088 w 207"/>
                <a:gd name="T39" fmla="*/ 39225 h 54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07" h="542">
                  <a:moveTo>
                    <a:pt x="207" y="124"/>
                  </a:moveTo>
                  <a:cubicBezTo>
                    <a:pt x="207" y="166"/>
                    <a:pt x="207" y="166"/>
                    <a:pt x="207" y="166"/>
                  </a:cubicBezTo>
                  <a:cubicBezTo>
                    <a:pt x="122" y="166"/>
                    <a:pt x="122" y="166"/>
                    <a:pt x="122" y="166"/>
                  </a:cubicBezTo>
                  <a:cubicBezTo>
                    <a:pt x="122" y="445"/>
                    <a:pt x="122" y="445"/>
                    <a:pt x="122" y="445"/>
                  </a:cubicBezTo>
                  <a:cubicBezTo>
                    <a:pt x="122" y="462"/>
                    <a:pt x="125" y="475"/>
                    <a:pt x="129" y="484"/>
                  </a:cubicBezTo>
                  <a:cubicBezTo>
                    <a:pt x="134" y="494"/>
                    <a:pt x="145" y="499"/>
                    <a:pt x="163" y="500"/>
                  </a:cubicBezTo>
                  <a:cubicBezTo>
                    <a:pt x="178" y="500"/>
                    <a:pt x="192" y="499"/>
                    <a:pt x="207" y="497"/>
                  </a:cubicBezTo>
                  <a:cubicBezTo>
                    <a:pt x="207" y="540"/>
                    <a:pt x="207" y="540"/>
                    <a:pt x="207" y="540"/>
                  </a:cubicBezTo>
                  <a:cubicBezTo>
                    <a:pt x="199" y="540"/>
                    <a:pt x="192" y="540"/>
                    <a:pt x="184" y="541"/>
                  </a:cubicBezTo>
                  <a:cubicBezTo>
                    <a:pt x="177" y="541"/>
                    <a:pt x="169" y="542"/>
                    <a:pt x="162" y="542"/>
                  </a:cubicBezTo>
                  <a:cubicBezTo>
                    <a:pt x="128" y="542"/>
                    <a:pt x="105" y="535"/>
                    <a:pt x="91" y="522"/>
                  </a:cubicBezTo>
                  <a:cubicBezTo>
                    <a:pt x="78" y="509"/>
                    <a:pt x="71" y="485"/>
                    <a:pt x="72" y="449"/>
                  </a:cubicBezTo>
                  <a:cubicBezTo>
                    <a:pt x="72" y="166"/>
                    <a:pt x="72" y="166"/>
                    <a:pt x="72" y="166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72" y="124"/>
                    <a:pt x="72" y="124"/>
                    <a:pt x="72" y="124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2" y="124"/>
                    <a:pt x="122" y="124"/>
                    <a:pt x="122" y="124"/>
                  </a:cubicBezTo>
                  <a:lnTo>
                    <a:pt x="207" y="1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4C859B79-E384-4273-B4E1-4D9E1D0F986C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879138" y="5411788"/>
              <a:ext cx="15875" cy="180975"/>
            </a:xfrm>
            <a:custGeom>
              <a:avLst/>
              <a:gdLst>
                <a:gd name="T0" fmla="*/ 15875 w 10"/>
                <a:gd name="T1" fmla="*/ 25400 h 114"/>
                <a:gd name="T2" fmla="*/ 0 w 10"/>
                <a:gd name="T3" fmla="*/ 25400 h 114"/>
                <a:gd name="T4" fmla="*/ 0 w 10"/>
                <a:gd name="T5" fmla="*/ 0 h 114"/>
                <a:gd name="T6" fmla="*/ 15875 w 10"/>
                <a:gd name="T7" fmla="*/ 0 h 114"/>
                <a:gd name="T8" fmla="*/ 15875 w 10"/>
                <a:gd name="T9" fmla="*/ 25400 h 114"/>
                <a:gd name="T10" fmla="*/ 15875 w 10"/>
                <a:gd name="T11" fmla="*/ 180975 h 114"/>
                <a:gd name="T12" fmla="*/ 0 w 10"/>
                <a:gd name="T13" fmla="*/ 180975 h 114"/>
                <a:gd name="T14" fmla="*/ 0 w 10"/>
                <a:gd name="T15" fmla="*/ 50800 h 114"/>
                <a:gd name="T16" fmla="*/ 15875 w 10"/>
                <a:gd name="T17" fmla="*/ 50800 h 114"/>
                <a:gd name="T18" fmla="*/ 15875 w 10"/>
                <a:gd name="T19" fmla="*/ 180975 h 1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" h="114">
                  <a:moveTo>
                    <a:pt x="10" y="16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16"/>
                  </a:lnTo>
                  <a:close/>
                  <a:moveTo>
                    <a:pt x="10" y="114"/>
                  </a:moveTo>
                  <a:lnTo>
                    <a:pt x="0" y="114"/>
                  </a:lnTo>
                  <a:lnTo>
                    <a:pt x="0" y="32"/>
                  </a:lnTo>
                  <a:lnTo>
                    <a:pt x="10" y="32"/>
                  </a:lnTo>
                  <a:lnTo>
                    <a:pt x="10" y="1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BEEE57F9-3A84-430F-B160-AD1C0E01F167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926763" y="5457826"/>
              <a:ext cx="107950" cy="134938"/>
            </a:xfrm>
            <a:custGeom>
              <a:avLst/>
              <a:gdLst>
                <a:gd name="T0" fmla="*/ 16385 w 336"/>
                <a:gd name="T1" fmla="*/ 3801 h 426"/>
                <a:gd name="T2" fmla="*/ 16385 w 336"/>
                <a:gd name="T3" fmla="*/ 26291 h 426"/>
                <a:gd name="T4" fmla="*/ 16707 w 336"/>
                <a:gd name="T5" fmla="*/ 26291 h 426"/>
                <a:gd name="T6" fmla="*/ 33413 w 336"/>
                <a:gd name="T7" fmla="*/ 7285 h 426"/>
                <a:gd name="T8" fmla="*/ 59437 w 336"/>
                <a:gd name="T9" fmla="*/ 0 h 426"/>
                <a:gd name="T10" fmla="*/ 82569 w 336"/>
                <a:gd name="T11" fmla="*/ 3484 h 426"/>
                <a:gd name="T12" fmla="*/ 97669 w 336"/>
                <a:gd name="T13" fmla="*/ 13621 h 426"/>
                <a:gd name="T14" fmla="*/ 105701 w 336"/>
                <a:gd name="T15" fmla="*/ 29458 h 426"/>
                <a:gd name="T16" fmla="*/ 107950 w 336"/>
                <a:gd name="T17" fmla="*/ 50364 h 426"/>
                <a:gd name="T18" fmla="*/ 107950 w 336"/>
                <a:gd name="T19" fmla="*/ 134938 h 426"/>
                <a:gd name="T20" fmla="*/ 91886 w 336"/>
                <a:gd name="T21" fmla="*/ 134938 h 426"/>
                <a:gd name="T22" fmla="*/ 91886 w 336"/>
                <a:gd name="T23" fmla="*/ 52898 h 426"/>
                <a:gd name="T24" fmla="*/ 90280 w 336"/>
                <a:gd name="T25" fmla="*/ 37377 h 426"/>
                <a:gd name="T26" fmla="*/ 84818 w 336"/>
                <a:gd name="T27" fmla="*/ 25024 h 426"/>
                <a:gd name="T28" fmla="*/ 74537 w 336"/>
                <a:gd name="T29" fmla="*/ 16471 h 426"/>
                <a:gd name="T30" fmla="*/ 58152 w 336"/>
                <a:gd name="T31" fmla="*/ 13304 h 426"/>
                <a:gd name="T32" fmla="*/ 40803 w 336"/>
                <a:gd name="T33" fmla="*/ 16788 h 426"/>
                <a:gd name="T34" fmla="*/ 27630 w 336"/>
                <a:gd name="T35" fmla="*/ 26291 h 426"/>
                <a:gd name="T36" fmla="*/ 19598 w 336"/>
                <a:gd name="T37" fmla="*/ 40545 h 426"/>
                <a:gd name="T38" fmla="*/ 16385 w 336"/>
                <a:gd name="T39" fmla="*/ 58283 h 426"/>
                <a:gd name="T40" fmla="*/ 16385 w 336"/>
                <a:gd name="T41" fmla="*/ 134938 h 426"/>
                <a:gd name="T42" fmla="*/ 0 w 336"/>
                <a:gd name="T43" fmla="*/ 134938 h 426"/>
                <a:gd name="T44" fmla="*/ 0 w 336"/>
                <a:gd name="T45" fmla="*/ 3801 h 426"/>
                <a:gd name="T46" fmla="*/ 16385 w 336"/>
                <a:gd name="T47" fmla="*/ 3801 h 42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36" h="426">
                  <a:moveTo>
                    <a:pt x="51" y="12"/>
                  </a:moveTo>
                  <a:cubicBezTo>
                    <a:pt x="51" y="83"/>
                    <a:pt x="51" y="83"/>
                    <a:pt x="51" y="83"/>
                  </a:cubicBezTo>
                  <a:cubicBezTo>
                    <a:pt x="52" y="83"/>
                    <a:pt x="52" y="83"/>
                    <a:pt x="52" y="83"/>
                  </a:cubicBezTo>
                  <a:cubicBezTo>
                    <a:pt x="62" y="58"/>
                    <a:pt x="79" y="38"/>
                    <a:pt x="104" y="23"/>
                  </a:cubicBezTo>
                  <a:cubicBezTo>
                    <a:pt x="128" y="8"/>
                    <a:pt x="155" y="0"/>
                    <a:pt x="185" y="0"/>
                  </a:cubicBezTo>
                  <a:cubicBezTo>
                    <a:pt x="214" y="0"/>
                    <a:pt x="238" y="4"/>
                    <a:pt x="257" y="11"/>
                  </a:cubicBezTo>
                  <a:cubicBezTo>
                    <a:pt x="277" y="19"/>
                    <a:pt x="292" y="29"/>
                    <a:pt x="304" y="43"/>
                  </a:cubicBezTo>
                  <a:cubicBezTo>
                    <a:pt x="316" y="56"/>
                    <a:pt x="324" y="73"/>
                    <a:pt x="329" y="93"/>
                  </a:cubicBezTo>
                  <a:cubicBezTo>
                    <a:pt x="334" y="113"/>
                    <a:pt x="336" y="135"/>
                    <a:pt x="336" y="159"/>
                  </a:cubicBezTo>
                  <a:cubicBezTo>
                    <a:pt x="336" y="426"/>
                    <a:pt x="336" y="426"/>
                    <a:pt x="336" y="426"/>
                  </a:cubicBezTo>
                  <a:cubicBezTo>
                    <a:pt x="286" y="426"/>
                    <a:pt x="286" y="426"/>
                    <a:pt x="286" y="426"/>
                  </a:cubicBezTo>
                  <a:cubicBezTo>
                    <a:pt x="286" y="167"/>
                    <a:pt x="286" y="167"/>
                    <a:pt x="286" y="167"/>
                  </a:cubicBezTo>
                  <a:cubicBezTo>
                    <a:pt x="286" y="150"/>
                    <a:pt x="284" y="133"/>
                    <a:pt x="281" y="118"/>
                  </a:cubicBezTo>
                  <a:cubicBezTo>
                    <a:pt x="278" y="103"/>
                    <a:pt x="272" y="90"/>
                    <a:pt x="264" y="79"/>
                  </a:cubicBezTo>
                  <a:cubicBezTo>
                    <a:pt x="256" y="67"/>
                    <a:pt x="245" y="58"/>
                    <a:pt x="232" y="52"/>
                  </a:cubicBezTo>
                  <a:cubicBezTo>
                    <a:pt x="218" y="46"/>
                    <a:pt x="201" y="42"/>
                    <a:pt x="181" y="42"/>
                  </a:cubicBezTo>
                  <a:cubicBezTo>
                    <a:pt x="160" y="42"/>
                    <a:pt x="142" y="46"/>
                    <a:pt x="127" y="53"/>
                  </a:cubicBezTo>
                  <a:cubicBezTo>
                    <a:pt x="111" y="60"/>
                    <a:pt x="97" y="70"/>
                    <a:pt x="86" y="83"/>
                  </a:cubicBezTo>
                  <a:cubicBezTo>
                    <a:pt x="76" y="95"/>
                    <a:pt x="67" y="110"/>
                    <a:pt x="61" y="128"/>
                  </a:cubicBezTo>
                  <a:cubicBezTo>
                    <a:pt x="55" y="145"/>
                    <a:pt x="51" y="164"/>
                    <a:pt x="51" y="184"/>
                  </a:cubicBezTo>
                  <a:cubicBezTo>
                    <a:pt x="51" y="426"/>
                    <a:pt x="51" y="426"/>
                    <a:pt x="51" y="426"/>
                  </a:cubicBezTo>
                  <a:cubicBezTo>
                    <a:pt x="0" y="426"/>
                    <a:pt x="0" y="426"/>
                    <a:pt x="0" y="426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51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F284DA59-0DD7-434D-ADB1-63C4EA3CF20A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1060113" y="5457826"/>
              <a:ext cx="117475" cy="187325"/>
            </a:xfrm>
            <a:custGeom>
              <a:avLst/>
              <a:gdLst>
                <a:gd name="T0" fmla="*/ 114300 w 370"/>
                <a:gd name="T1" fmla="*/ 150495 h 590"/>
                <a:gd name="T2" fmla="*/ 104458 w 370"/>
                <a:gd name="T3" fmla="*/ 170498 h 590"/>
                <a:gd name="T4" fmla="*/ 86360 w 370"/>
                <a:gd name="T5" fmla="*/ 182880 h 590"/>
                <a:gd name="T6" fmla="*/ 59373 w 370"/>
                <a:gd name="T7" fmla="*/ 187325 h 590"/>
                <a:gd name="T8" fmla="*/ 40005 w 370"/>
                <a:gd name="T9" fmla="*/ 185103 h 590"/>
                <a:gd name="T10" fmla="*/ 23178 w 370"/>
                <a:gd name="T11" fmla="*/ 177800 h 590"/>
                <a:gd name="T12" fmla="*/ 10478 w 370"/>
                <a:gd name="T13" fmla="*/ 165418 h 590"/>
                <a:gd name="T14" fmla="*/ 4763 w 370"/>
                <a:gd name="T15" fmla="*/ 147638 h 590"/>
                <a:gd name="T16" fmla="*/ 20955 w 370"/>
                <a:gd name="T17" fmla="*/ 147638 h 590"/>
                <a:gd name="T18" fmla="*/ 25718 w 370"/>
                <a:gd name="T19" fmla="*/ 160020 h 590"/>
                <a:gd name="T20" fmla="*/ 34925 w 370"/>
                <a:gd name="T21" fmla="*/ 167958 h 590"/>
                <a:gd name="T22" fmla="*/ 46355 w 370"/>
                <a:gd name="T23" fmla="*/ 172403 h 590"/>
                <a:gd name="T24" fmla="*/ 59373 w 370"/>
                <a:gd name="T25" fmla="*/ 173673 h 590"/>
                <a:gd name="T26" fmla="*/ 91758 w 370"/>
                <a:gd name="T27" fmla="*/ 160973 h 590"/>
                <a:gd name="T28" fmla="*/ 101600 w 370"/>
                <a:gd name="T29" fmla="*/ 124460 h 590"/>
                <a:gd name="T30" fmla="*/ 101600 w 370"/>
                <a:gd name="T31" fmla="*/ 106680 h 590"/>
                <a:gd name="T32" fmla="*/ 100965 w 370"/>
                <a:gd name="T33" fmla="*/ 106680 h 590"/>
                <a:gd name="T34" fmla="*/ 84773 w 370"/>
                <a:gd name="T35" fmla="*/ 126365 h 590"/>
                <a:gd name="T36" fmla="*/ 59373 w 370"/>
                <a:gd name="T37" fmla="*/ 133668 h 590"/>
                <a:gd name="T38" fmla="*/ 32385 w 370"/>
                <a:gd name="T39" fmla="*/ 128270 h 590"/>
                <a:gd name="T40" fmla="*/ 13970 w 370"/>
                <a:gd name="T41" fmla="*/ 113983 h 590"/>
                <a:gd name="T42" fmla="*/ 3493 w 370"/>
                <a:gd name="T43" fmla="*/ 92393 h 590"/>
                <a:gd name="T44" fmla="*/ 0 w 370"/>
                <a:gd name="T45" fmla="*/ 66040 h 590"/>
                <a:gd name="T46" fmla="*/ 4128 w 370"/>
                <a:gd name="T47" fmla="*/ 40640 h 590"/>
                <a:gd name="T48" fmla="*/ 15558 w 370"/>
                <a:gd name="T49" fmla="*/ 19368 h 590"/>
                <a:gd name="T50" fmla="*/ 33973 w 370"/>
                <a:gd name="T51" fmla="*/ 5080 h 590"/>
                <a:gd name="T52" fmla="*/ 59373 w 370"/>
                <a:gd name="T53" fmla="*/ 0 h 590"/>
                <a:gd name="T54" fmla="*/ 73343 w 370"/>
                <a:gd name="T55" fmla="*/ 1905 h 590"/>
                <a:gd name="T56" fmla="*/ 85090 w 370"/>
                <a:gd name="T57" fmla="*/ 7620 h 590"/>
                <a:gd name="T58" fmla="*/ 94615 w 370"/>
                <a:gd name="T59" fmla="*/ 16193 h 590"/>
                <a:gd name="T60" fmla="*/ 100965 w 370"/>
                <a:gd name="T61" fmla="*/ 26353 h 590"/>
                <a:gd name="T62" fmla="*/ 101600 w 370"/>
                <a:gd name="T63" fmla="*/ 26353 h 590"/>
                <a:gd name="T64" fmla="*/ 101600 w 370"/>
                <a:gd name="T65" fmla="*/ 3810 h 590"/>
                <a:gd name="T66" fmla="*/ 117475 w 370"/>
                <a:gd name="T67" fmla="*/ 3810 h 590"/>
                <a:gd name="T68" fmla="*/ 117475 w 370"/>
                <a:gd name="T69" fmla="*/ 124460 h 590"/>
                <a:gd name="T70" fmla="*/ 114300 w 370"/>
                <a:gd name="T71" fmla="*/ 150495 h 590"/>
                <a:gd name="T72" fmla="*/ 77788 w 370"/>
                <a:gd name="T73" fmla="*/ 115570 h 590"/>
                <a:gd name="T74" fmla="*/ 90805 w 370"/>
                <a:gd name="T75" fmla="*/ 103823 h 590"/>
                <a:gd name="T76" fmla="*/ 99060 w 370"/>
                <a:gd name="T77" fmla="*/ 87313 h 590"/>
                <a:gd name="T78" fmla="*/ 101600 w 370"/>
                <a:gd name="T79" fmla="*/ 67945 h 590"/>
                <a:gd name="T80" fmla="*/ 99378 w 370"/>
                <a:gd name="T81" fmla="*/ 48578 h 590"/>
                <a:gd name="T82" fmla="*/ 91758 w 370"/>
                <a:gd name="T83" fmla="*/ 31115 h 590"/>
                <a:gd name="T84" fmla="*/ 78740 w 370"/>
                <a:gd name="T85" fmla="*/ 18415 h 590"/>
                <a:gd name="T86" fmla="*/ 59373 w 370"/>
                <a:gd name="T87" fmla="*/ 13335 h 590"/>
                <a:gd name="T88" fmla="*/ 39688 w 370"/>
                <a:gd name="T89" fmla="*/ 18098 h 590"/>
                <a:gd name="T90" fmla="*/ 26353 w 370"/>
                <a:gd name="T91" fmla="*/ 30480 h 590"/>
                <a:gd name="T92" fmla="*/ 18415 w 370"/>
                <a:gd name="T93" fmla="*/ 47943 h 590"/>
                <a:gd name="T94" fmla="*/ 16193 w 370"/>
                <a:gd name="T95" fmla="*/ 67945 h 590"/>
                <a:gd name="T96" fmla="*/ 18733 w 370"/>
                <a:gd name="T97" fmla="*/ 87313 h 590"/>
                <a:gd name="T98" fmla="*/ 26353 w 370"/>
                <a:gd name="T99" fmla="*/ 103823 h 590"/>
                <a:gd name="T100" fmla="*/ 40005 w 370"/>
                <a:gd name="T101" fmla="*/ 115570 h 590"/>
                <a:gd name="T102" fmla="*/ 59373 w 370"/>
                <a:gd name="T103" fmla="*/ 120015 h 590"/>
                <a:gd name="T104" fmla="*/ 77788 w 370"/>
                <a:gd name="T105" fmla="*/ 115570 h 59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370" h="590">
                  <a:moveTo>
                    <a:pt x="360" y="474"/>
                  </a:moveTo>
                  <a:cubicBezTo>
                    <a:pt x="354" y="499"/>
                    <a:pt x="343" y="520"/>
                    <a:pt x="329" y="537"/>
                  </a:cubicBezTo>
                  <a:cubicBezTo>
                    <a:pt x="314" y="554"/>
                    <a:pt x="295" y="567"/>
                    <a:pt x="272" y="576"/>
                  </a:cubicBezTo>
                  <a:cubicBezTo>
                    <a:pt x="249" y="585"/>
                    <a:pt x="221" y="590"/>
                    <a:pt x="187" y="590"/>
                  </a:cubicBezTo>
                  <a:cubicBezTo>
                    <a:pt x="166" y="590"/>
                    <a:pt x="146" y="587"/>
                    <a:pt x="126" y="583"/>
                  </a:cubicBezTo>
                  <a:cubicBezTo>
                    <a:pt x="106" y="578"/>
                    <a:pt x="88" y="570"/>
                    <a:pt x="73" y="560"/>
                  </a:cubicBezTo>
                  <a:cubicBezTo>
                    <a:pt x="57" y="550"/>
                    <a:pt x="44" y="537"/>
                    <a:pt x="33" y="521"/>
                  </a:cubicBezTo>
                  <a:cubicBezTo>
                    <a:pt x="23" y="506"/>
                    <a:pt x="17" y="487"/>
                    <a:pt x="15" y="465"/>
                  </a:cubicBezTo>
                  <a:cubicBezTo>
                    <a:pt x="66" y="465"/>
                    <a:pt x="66" y="465"/>
                    <a:pt x="66" y="465"/>
                  </a:cubicBezTo>
                  <a:cubicBezTo>
                    <a:pt x="68" y="480"/>
                    <a:pt x="74" y="493"/>
                    <a:pt x="81" y="504"/>
                  </a:cubicBezTo>
                  <a:cubicBezTo>
                    <a:pt x="89" y="514"/>
                    <a:pt x="99" y="523"/>
                    <a:pt x="110" y="529"/>
                  </a:cubicBezTo>
                  <a:cubicBezTo>
                    <a:pt x="120" y="535"/>
                    <a:pt x="133" y="540"/>
                    <a:pt x="146" y="543"/>
                  </a:cubicBezTo>
                  <a:cubicBezTo>
                    <a:pt x="159" y="546"/>
                    <a:pt x="173" y="547"/>
                    <a:pt x="187" y="547"/>
                  </a:cubicBezTo>
                  <a:cubicBezTo>
                    <a:pt x="234" y="547"/>
                    <a:pt x="268" y="534"/>
                    <a:pt x="289" y="507"/>
                  </a:cubicBezTo>
                  <a:cubicBezTo>
                    <a:pt x="310" y="481"/>
                    <a:pt x="320" y="442"/>
                    <a:pt x="320" y="392"/>
                  </a:cubicBezTo>
                  <a:cubicBezTo>
                    <a:pt x="320" y="336"/>
                    <a:pt x="320" y="336"/>
                    <a:pt x="320" y="336"/>
                  </a:cubicBezTo>
                  <a:cubicBezTo>
                    <a:pt x="318" y="336"/>
                    <a:pt x="318" y="336"/>
                    <a:pt x="318" y="336"/>
                  </a:cubicBezTo>
                  <a:cubicBezTo>
                    <a:pt x="307" y="361"/>
                    <a:pt x="289" y="382"/>
                    <a:pt x="267" y="398"/>
                  </a:cubicBezTo>
                  <a:cubicBezTo>
                    <a:pt x="244" y="413"/>
                    <a:pt x="217" y="421"/>
                    <a:pt x="187" y="421"/>
                  </a:cubicBezTo>
                  <a:cubicBezTo>
                    <a:pt x="154" y="421"/>
                    <a:pt x="125" y="415"/>
                    <a:pt x="102" y="404"/>
                  </a:cubicBezTo>
                  <a:cubicBezTo>
                    <a:pt x="78" y="393"/>
                    <a:pt x="59" y="378"/>
                    <a:pt x="44" y="359"/>
                  </a:cubicBezTo>
                  <a:cubicBezTo>
                    <a:pt x="29" y="340"/>
                    <a:pt x="17" y="317"/>
                    <a:pt x="11" y="291"/>
                  </a:cubicBezTo>
                  <a:cubicBezTo>
                    <a:pt x="4" y="265"/>
                    <a:pt x="0" y="238"/>
                    <a:pt x="0" y="208"/>
                  </a:cubicBezTo>
                  <a:cubicBezTo>
                    <a:pt x="0" y="180"/>
                    <a:pt x="4" y="153"/>
                    <a:pt x="13" y="128"/>
                  </a:cubicBezTo>
                  <a:cubicBezTo>
                    <a:pt x="21" y="102"/>
                    <a:pt x="33" y="80"/>
                    <a:pt x="49" y="61"/>
                  </a:cubicBezTo>
                  <a:cubicBezTo>
                    <a:pt x="64" y="42"/>
                    <a:pt x="84" y="27"/>
                    <a:pt x="107" y="16"/>
                  </a:cubicBezTo>
                  <a:cubicBezTo>
                    <a:pt x="130" y="5"/>
                    <a:pt x="157" y="0"/>
                    <a:pt x="187" y="0"/>
                  </a:cubicBezTo>
                  <a:cubicBezTo>
                    <a:pt x="202" y="0"/>
                    <a:pt x="217" y="2"/>
                    <a:pt x="231" y="6"/>
                  </a:cubicBezTo>
                  <a:cubicBezTo>
                    <a:pt x="244" y="11"/>
                    <a:pt x="257" y="17"/>
                    <a:pt x="268" y="24"/>
                  </a:cubicBezTo>
                  <a:cubicBezTo>
                    <a:pt x="279" y="32"/>
                    <a:pt x="289" y="41"/>
                    <a:pt x="298" y="51"/>
                  </a:cubicBezTo>
                  <a:cubicBezTo>
                    <a:pt x="307" y="61"/>
                    <a:pt x="313" y="72"/>
                    <a:pt x="318" y="83"/>
                  </a:cubicBezTo>
                  <a:cubicBezTo>
                    <a:pt x="320" y="83"/>
                    <a:pt x="320" y="83"/>
                    <a:pt x="320" y="83"/>
                  </a:cubicBezTo>
                  <a:cubicBezTo>
                    <a:pt x="320" y="12"/>
                    <a:pt x="320" y="12"/>
                    <a:pt x="320" y="12"/>
                  </a:cubicBezTo>
                  <a:cubicBezTo>
                    <a:pt x="370" y="12"/>
                    <a:pt x="370" y="12"/>
                    <a:pt x="370" y="12"/>
                  </a:cubicBezTo>
                  <a:cubicBezTo>
                    <a:pt x="370" y="392"/>
                    <a:pt x="370" y="392"/>
                    <a:pt x="370" y="392"/>
                  </a:cubicBezTo>
                  <a:cubicBezTo>
                    <a:pt x="370" y="422"/>
                    <a:pt x="367" y="450"/>
                    <a:pt x="360" y="474"/>
                  </a:cubicBezTo>
                  <a:moveTo>
                    <a:pt x="245" y="364"/>
                  </a:moveTo>
                  <a:cubicBezTo>
                    <a:pt x="261" y="355"/>
                    <a:pt x="275" y="343"/>
                    <a:pt x="286" y="327"/>
                  </a:cubicBezTo>
                  <a:cubicBezTo>
                    <a:pt x="297" y="312"/>
                    <a:pt x="306" y="295"/>
                    <a:pt x="312" y="275"/>
                  </a:cubicBezTo>
                  <a:cubicBezTo>
                    <a:pt x="317" y="255"/>
                    <a:pt x="320" y="235"/>
                    <a:pt x="320" y="214"/>
                  </a:cubicBezTo>
                  <a:cubicBezTo>
                    <a:pt x="320" y="194"/>
                    <a:pt x="318" y="173"/>
                    <a:pt x="313" y="153"/>
                  </a:cubicBezTo>
                  <a:cubicBezTo>
                    <a:pt x="308" y="133"/>
                    <a:pt x="300" y="114"/>
                    <a:pt x="289" y="98"/>
                  </a:cubicBezTo>
                  <a:cubicBezTo>
                    <a:pt x="279" y="81"/>
                    <a:pt x="265" y="68"/>
                    <a:pt x="248" y="58"/>
                  </a:cubicBezTo>
                  <a:cubicBezTo>
                    <a:pt x="231" y="48"/>
                    <a:pt x="211" y="42"/>
                    <a:pt x="187" y="42"/>
                  </a:cubicBezTo>
                  <a:cubicBezTo>
                    <a:pt x="163" y="42"/>
                    <a:pt x="142" y="47"/>
                    <a:pt x="125" y="57"/>
                  </a:cubicBezTo>
                  <a:cubicBezTo>
                    <a:pt x="108" y="67"/>
                    <a:pt x="94" y="80"/>
                    <a:pt x="83" y="96"/>
                  </a:cubicBezTo>
                  <a:cubicBezTo>
                    <a:pt x="71" y="112"/>
                    <a:pt x="63" y="130"/>
                    <a:pt x="58" y="151"/>
                  </a:cubicBezTo>
                  <a:cubicBezTo>
                    <a:pt x="53" y="172"/>
                    <a:pt x="51" y="193"/>
                    <a:pt x="51" y="214"/>
                  </a:cubicBezTo>
                  <a:cubicBezTo>
                    <a:pt x="51" y="235"/>
                    <a:pt x="53" y="255"/>
                    <a:pt x="59" y="275"/>
                  </a:cubicBezTo>
                  <a:cubicBezTo>
                    <a:pt x="64" y="295"/>
                    <a:pt x="72" y="312"/>
                    <a:pt x="83" y="327"/>
                  </a:cubicBezTo>
                  <a:cubicBezTo>
                    <a:pt x="95" y="343"/>
                    <a:pt x="109" y="355"/>
                    <a:pt x="126" y="364"/>
                  </a:cubicBezTo>
                  <a:cubicBezTo>
                    <a:pt x="143" y="374"/>
                    <a:pt x="163" y="378"/>
                    <a:pt x="187" y="378"/>
                  </a:cubicBezTo>
                  <a:cubicBezTo>
                    <a:pt x="209" y="378"/>
                    <a:pt x="228" y="374"/>
                    <a:pt x="245" y="364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09B9801D-1C71-4CBC-949F-868B8C9691DF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244138" y="5683251"/>
              <a:ext cx="128588" cy="182563"/>
            </a:xfrm>
            <a:custGeom>
              <a:avLst/>
              <a:gdLst>
                <a:gd name="T0" fmla="*/ 39688 w 81"/>
                <a:gd name="T1" fmla="*/ 0 h 115"/>
                <a:gd name="T2" fmla="*/ 39688 w 81"/>
                <a:gd name="T3" fmla="*/ 147638 h 115"/>
                <a:gd name="T4" fmla="*/ 128588 w 81"/>
                <a:gd name="T5" fmla="*/ 147638 h 115"/>
                <a:gd name="T6" fmla="*/ 128588 w 81"/>
                <a:gd name="T7" fmla="*/ 182563 h 115"/>
                <a:gd name="T8" fmla="*/ 0 w 81"/>
                <a:gd name="T9" fmla="*/ 182563 h 115"/>
                <a:gd name="T10" fmla="*/ 0 w 81"/>
                <a:gd name="T11" fmla="*/ 0 h 115"/>
                <a:gd name="T12" fmla="*/ 39688 w 81"/>
                <a:gd name="T13" fmla="*/ 0 h 1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1" h="115">
                  <a:moveTo>
                    <a:pt x="25" y="0"/>
                  </a:moveTo>
                  <a:lnTo>
                    <a:pt x="25" y="93"/>
                  </a:lnTo>
                  <a:lnTo>
                    <a:pt x="81" y="93"/>
                  </a:lnTo>
                  <a:lnTo>
                    <a:pt x="81" y="115"/>
                  </a:lnTo>
                  <a:lnTo>
                    <a:pt x="0" y="115"/>
                  </a:lnTo>
                  <a:lnTo>
                    <a:pt x="0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0E3BE3A5-7A28-4BF1-9C3E-95A009E33B89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390188" y="5729288"/>
              <a:ext cx="131763" cy="139700"/>
            </a:xfrm>
            <a:custGeom>
              <a:avLst/>
              <a:gdLst>
                <a:gd name="T0" fmla="*/ 45085 w 415"/>
                <a:gd name="T1" fmla="*/ 104455 h 436"/>
                <a:gd name="T2" fmla="*/ 68263 w 415"/>
                <a:gd name="T3" fmla="*/ 112465 h 436"/>
                <a:gd name="T4" fmla="*/ 87313 w 415"/>
                <a:gd name="T5" fmla="*/ 107018 h 436"/>
                <a:gd name="T6" fmla="*/ 96838 w 415"/>
                <a:gd name="T7" fmla="*/ 95163 h 436"/>
                <a:gd name="T8" fmla="*/ 128588 w 415"/>
                <a:gd name="T9" fmla="*/ 95163 h 436"/>
                <a:gd name="T10" fmla="*/ 105410 w 415"/>
                <a:gd name="T11" fmla="*/ 129447 h 436"/>
                <a:gd name="T12" fmla="*/ 66993 w 415"/>
                <a:gd name="T13" fmla="*/ 139700 h 436"/>
                <a:gd name="T14" fmla="*/ 39053 w 415"/>
                <a:gd name="T15" fmla="*/ 134573 h 436"/>
                <a:gd name="T16" fmla="*/ 18098 w 415"/>
                <a:gd name="T17" fmla="*/ 120475 h 436"/>
                <a:gd name="T18" fmla="*/ 4763 w 415"/>
                <a:gd name="T19" fmla="*/ 98367 h 436"/>
                <a:gd name="T20" fmla="*/ 0 w 415"/>
                <a:gd name="T21" fmla="*/ 70170 h 436"/>
                <a:gd name="T22" fmla="*/ 4763 w 415"/>
                <a:gd name="T23" fmla="*/ 42294 h 436"/>
                <a:gd name="T24" fmla="*/ 18415 w 415"/>
                <a:gd name="T25" fmla="*/ 20186 h 436"/>
                <a:gd name="T26" fmla="*/ 39688 w 415"/>
                <a:gd name="T27" fmla="*/ 5447 h 436"/>
                <a:gd name="T28" fmla="*/ 66993 w 415"/>
                <a:gd name="T29" fmla="*/ 0 h 436"/>
                <a:gd name="T30" fmla="*/ 96520 w 415"/>
                <a:gd name="T31" fmla="*/ 6408 h 436"/>
                <a:gd name="T32" fmla="*/ 116840 w 415"/>
                <a:gd name="T33" fmla="*/ 24031 h 436"/>
                <a:gd name="T34" fmla="*/ 128588 w 415"/>
                <a:gd name="T35" fmla="*/ 49344 h 436"/>
                <a:gd name="T36" fmla="*/ 131128 w 415"/>
                <a:gd name="T37" fmla="*/ 78822 h 436"/>
                <a:gd name="T38" fmla="*/ 36195 w 415"/>
                <a:gd name="T39" fmla="*/ 78822 h 436"/>
                <a:gd name="T40" fmla="*/ 45085 w 415"/>
                <a:gd name="T41" fmla="*/ 104455 h 436"/>
                <a:gd name="T42" fmla="*/ 85725 w 415"/>
                <a:gd name="T43" fmla="*/ 34605 h 436"/>
                <a:gd name="T44" fmla="*/ 66040 w 415"/>
                <a:gd name="T45" fmla="*/ 27556 h 436"/>
                <a:gd name="T46" fmla="*/ 51753 w 415"/>
                <a:gd name="T47" fmla="*/ 30439 h 436"/>
                <a:gd name="T48" fmla="*/ 42545 w 415"/>
                <a:gd name="T49" fmla="*/ 37809 h 436"/>
                <a:gd name="T50" fmla="*/ 37783 w 415"/>
                <a:gd name="T51" fmla="*/ 47101 h 436"/>
                <a:gd name="T52" fmla="*/ 36195 w 415"/>
                <a:gd name="T53" fmla="*/ 55752 h 436"/>
                <a:gd name="T54" fmla="*/ 94933 w 415"/>
                <a:gd name="T55" fmla="*/ 55752 h 436"/>
                <a:gd name="T56" fmla="*/ 85725 w 415"/>
                <a:gd name="T57" fmla="*/ 34605 h 4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15" h="436">
                  <a:moveTo>
                    <a:pt x="142" y="326"/>
                  </a:moveTo>
                  <a:cubicBezTo>
                    <a:pt x="159" y="343"/>
                    <a:pt x="183" y="351"/>
                    <a:pt x="215" y="351"/>
                  </a:cubicBezTo>
                  <a:cubicBezTo>
                    <a:pt x="238" y="351"/>
                    <a:pt x="258" y="345"/>
                    <a:pt x="275" y="334"/>
                  </a:cubicBezTo>
                  <a:cubicBezTo>
                    <a:pt x="291" y="322"/>
                    <a:pt x="301" y="310"/>
                    <a:pt x="305" y="297"/>
                  </a:cubicBezTo>
                  <a:cubicBezTo>
                    <a:pt x="405" y="297"/>
                    <a:pt x="405" y="297"/>
                    <a:pt x="405" y="297"/>
                  </a:cubicBezTo>
                  <a:cubicBezTo>
                    <a:pt x="389" y="347"/>
                    <a:pt x="365" y="383"/>
                    <a:pt x="332" y="404"/>
                  </a:cubicBezTo>
                  <a:cubicBezTo>
                    <a:pt x="298" y="425"/>
                    <a:pt x="258" y="436"/>
                    <a:pt x="211" y="436"/>
                  </a:cubicBezTo>
                  <a:cubicBezTo>
                    <a:pt x="179" y="436"/>
                    <a:pt x="149" y="431"/>
                    <a:pt x="123" y="420"/>
                  </a:cubicBezTo>
                  <a:cubicBezTo>
                    <a:pt x="97" y="410"/>
                    <a:pt x="75" y="395"/>
                    <a:pt x="57" y="376"/>
                  </a:cubicBezTo>
                  <a:cubicBezTo>
                    <a:pt x="38" y="357"/>
                    <a:pt x="24" y="334"/>
                    <a:pt x="15" y="307"/>
                  </a:cubicBezTo>
                  <a:cubicBezTo>
                    <a:pt x="5" y="280"/>
                    <a:pt x="0" y="251"/>
                    <a:pt x="0" y="219"/>
                  </a:cubicBezTo>
                  <a:cubicBezTo>
                    <a:pt x="0" y="188"/>
                    <a:pt x="5" y="159"/>
                    <a:pt x="15" y="132"/>
                  </a:cubicBezTo>
                  <a:cubicBezTo>
                    <a:pt x="25" y="106"/>
                    <a:pt x="40" y="83"/>
                    <a:pt x="58" y="63"/>
                  </a:cubicBezTo>
                  <a:cubicBezTo>
                    <a:pt x="77" y="43"/>
                    <a:pt x="99" y="28"/>
                    <a:pt x="125" y="17"/>
                  </a:cubicBezTo>
                  <a:cubicBezTo>
                    <a:pt x="151" y="6"/>
                    <a:pt x="180" y="0"/>
                    <a:pt x="211" y="0"/>
                  </a:cubicBezTo>
                  <a:cubicBezTo>
                    <a:pt x="247" y="0"/>
                    <a:pt x="277" y="7"/>
                    <a:pt x="304" y="20"/>
                  </a:cubicBezTo>
                  <a:cubicBezTo>
                    <a:pt x="330" y="34"/>
                    <a:pt x="351" y="52"/>
                    <a:pt x="368" y="75"/>
                  </a:cubicBezTo>
                  <a:cubicBezTo>
                    <a:pt x="385" y="98"/>
                    <a:pt x="397" y="125"/>
                    <a:pt x="405" y="154"/>
                  </a:cubicBezTo>
                  <a:cubicBezTo>
                    <a:pt x="412" y="183"/>
                    <a:pt x="415" y="214"/>
                    <a:pt x="413" y="246"/>
                  </a:cubicBezTo>
                  <a:cubicBezTo>
                    <a:pt x="114" y="246"/>
                    <a:pt x="114" y="246"/>
                    <a:pt x="114" y="246"/>
                  </a:cubicBezTo>
                  <a:cubicBezTo>
                    <a:pt x="115" y="283"/>
                    <a:pt x="125" y="310"/>
                    <a:pt x="142" y="326"/>
                  </a:cubicBezTo>
                  <a:moveTo>
                    <a:pt x="270" y="108"/>
                  </a:moveTo>
                  <a:cubicBezTo>
                    <a:pt x="257" y="93"/>
                    <a:pt x="236" y="86"/>
                    <a:pt x="208" y="86"/>
                  </a:cubicBezTo>
                  <a:cubicBezTo>
                    <a:pt x="190" y="86"/>
                    <a:pt x="175" y="89"/>
                    <a:pt x="163" y="95"/>
                  </a:cubicBezTo>
                  <a:cubicBezTo>
                    <a:pt x="151" y="101"/>
                    <a:pt x="141" y="109"/>
                    <a:pt x="134" y="118"/>
                  </a:cubicBezTo>
                  <a:cubicBezTo>
                    <a:pt x="127" y="127"/>
                    <a:pt x="122" y="137"/>
                    <a:pt x="119" y="147"/>
                  </a:cubicBezTo>
                  <a:cubicBezTo>
                    <a:pt x="116" y="157"/>
                    <a:pt x="114" y="166"/>
                    <a:pt x="114" y="174"/>
                  </a:cubicBezTo>
                  <a:cubicBezTo>
                    <a:pt x="299" y="174"/>
                    <a:pt x="299" y="174"/>
                    <a:pt x="299" y="174"/>
                  </a:cubicBezTo>
                  <a:cubicBezTo>
                    <a:pt x="293" y="145"/>
                    <a:pt x="284" y="123"/>
                    <a:pt x="270" y="108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77BA405C-BAA9-477E-868D-8D0A9047900C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539413" y="5734051"/>
              <a:ext cx="120650" cy="131763"/>
            </a:xfrm>
            <a:custGeom>
              <a:avLst/>
              <a:gdLst>
                <a:gd name="T0" fmla="*/ 68263 w 76"/>
                <a:gd name="T1" fmla="*/ 26988 h 83"/>
                <a:gd name="T2" fmla="*/ 4763 w 76"/>
                <a:gd name="T3" fmla="*/ 26988 h 83"/>
                <a:gd name="T4" fmla="*/ 4763 w 76"/>
                <a:gd name="T5" fmla="*/ 0 h 83"/>
                <a:gd name="T6" fmla="*/ 115888 w 76"/>
                <a:gd name="T7" fmla="*/ 0 h 83"/>
                <a:gd name="T8" fmla="*/ 115888 w 76"/>
                <a:gd name="T9" fmla="*/ 26988 h 83"/>
                <a:gd name="T10" fmla="*/ 47625 w 76"/>
                <a:gd name="T11" fmla="*/ 103188 h 83"/>
                <a:gd name="T12" fmla="*/ 120650 w 76"/>
                <a:gd name="T13" fmla="*/ 103188 h 83"/>
                <a:gd name="T14" fmla="*/ 120650 w 76"/>
                <a:gd name="T15" fmla="*/ 131763 h 83"/>
                <a:gd name="T16" fmla="*/ 0 w 76"/>
                <a:gd name="T17" fmla="*/ 131763 h 83"/>
                <a:gd name="T18" fmla="*/ 0 w 76"/>
                <a:gd name="T19" fmla="*/ 103188 h 83"/>
                <a:gd name="T20" fmla="*/ 68263 w 76"/>
                <a:gd name="T21" fmla="*/ 26988 h 8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6" h="83">
                  <a:moveTo>
                    <a:pt x="43" y="17"/>
                  </a:moveTo>
                  <a:lnTo>
                    <a:pt x="3" y="17"/>
                  </a:lnTo>
                  <a:lnTo>
                    <a:pt x="3" y="0"/>
                  </a:lnTo>
                  <a:lnTo>
                    <a:pt x="73" y="0"/>
                  </a:lnTo>
                  <a:lnTo>
                    <a:pt x="73" y="17"/>
                  </a:lnTo>
                  <a:lnTo>
                    <a:pt x="30" y="65"/>
                  </a:lnTo>
                  <a:lnTo>
                    <a:pt x="76" y="65"/>
                  </a:lnTo>
                  <a:lnTo>
                    <a:pt x="76" y="83"/>
                  </a:lnTo>
                  <a:lnTo>
                    <a:pt x="0" y="83"/>
                  </a:lnTo>
                  <a:lnTo>
                    <a:pt x="0" y="65"/>
                  </a:lnTo>
                  <a:lnTo>
                    <a:pt x="43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3C1E8DA3-E879-4C50-9202-67CD82BCBB4D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675938" y="5729288"/>
              <a:ext cx="131763" cy="139700"/>
            </a:xfrm>
            <a:custGeom>
              <a:avLst/>
              <a:gdLst>
                <a:gd name="T0" fmla="*/ 45085 w 415"/>
                <a:gd name="T1" fmla="*/ 104455 h 436"/>
                <a:gd name="T2" fmla="*/ 68580 w 415"/>
                <a:gd name="T3" fmla="*/ 112465 h 436"/>
                <a:gd name="T4" fmla="*/ 87313 w 415"/>
                <a:gd name="T5" fmla="*/ 107018 h 436"/>
                <a:gd name="T6" fmla="*/ 97155 w 415"/>
                <a:gd name="T7" fmla="*/ 95163 h 436"/>
                <a:gd name="T8" fmla="*/ 128905 w 415"/>
                <a:gd name="T9" fmla="*/ 95163 h 436"/>
                <a:gd name="T10" fmla="*/ 105410 w 415"/>
                <a:gd name="T11" fmla="*/ 129447 h 436"/>
                <a:gd name="T12" fmla="*/ 67310 w 415"/>
                <a:gd name="T13" fmla="*/ 139700 h 436"/>
                <a:gd name="T14" fmla="*/ 39370 w 415"/>
                <a:gd name="T15" fmla="*/ 134573 h 436"/>
                <a:gd name="T16" fmla="*/ 18098 w 415"/>
                <a:gd name="T17" fmla="*/ 120475 h 436"/>
                <a:gd name="T18" fmla="*/ 4763 w 415"/>
                <a:gd name="T19" fmla="*/ 98367 h 436"/>
                <a:gd name="T20" fmla="*/ 0 w 415"/>
                <a:gd name="T21" fmla="*/ 70170 h 436"/>
                <a:gd name="T22" fmla="*/ 5080 w 415"/>
                <a:gd name="T23" fmla="*/ 42294 h 436"/>
                <a:gd name="T24" fmla="*/ 18733 w 415"/>
                <a:gd name="T25" fmla="*/ 20186 h 436"/>
                <a:gd name="T26" fmla="*/ 40005 w 415"/>
                <a:gd name="T27" fmla="*/ 5447 h 436"/>
                <a:gd name="T28" fmla="*/ 67310 w 415"/>
                <a:gd name="T29" fmla="*/ 0 h 436"/>
                <a:gd name="T30" fmla="*/ 96520 w 415"/>
                <a:gd name="T31" fmla="*/ 6408 h 436"/>
                <a:gd name="T32" fmla="*/ 117158 w 415"/>
                <a:gd name="T33" fmla="*/ 24031 h 436"/>
                <a:gd name="T34" fmla="*/ 128588 w 415"/>
                <a:gd name="T35" fmla="*/ 49344 h 436"/>
                <a:gd name="T36" fmla="*/ 131128 w 415"/>
                <a:gd name="T37" fmla="*/ 78822 h 436"/>
                <a:gd name="T38" fmla="*/ 36195 w 415"/>
                <a:gd name="T39" fmla="*/ 78822 h 436"/>
                <a:gd name="T40" fmla="*/ 45085 w 415"/>
                <a:gd name="T41" fmla="*/ 104455 h 436"/>
                <a:gd name="T42" fmla="*/ 86043 w 415"/>
                <a:gd name="T43" fmla="*/ 34605 h 436"/>
                <a:gd name="T44" fmla="*/ 66358 w 415"/>
                <a:gd name="T45" fmla="*/ 27556 h 436"/>
                <a:gd name="T46" fmla="*/ 52070 w 415"/>
                <a:gd name="T47" fmla="*/ 30439 h 436"/>
                <a:gd name="T48" fmla="*/ 42863 w 415"/>
                <a:gd name="T49" fmla="*/ 37809 h 436"/>
                <a:gd name="T50" fmla="*/ 37783 w 415"/>
                <a:gd name="T51" fmla="*/ 47101 h 436"/>
                <a:gd name="T52" fmla="*/ 36195 w 415"/>
                <a:gd name="T53" fmla="*/ 55752 h 436"/>
                <a:gd name="T54" fmla="*/ 94933 w 415"/>
                <a:gd name="T55" fmla="*/ 55752 h 436"/>
                <a:gd name="T56" fmla="*/ 86043 w 415"/>
                <a:gd name="T57" fmla="*/ 34605 h 4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15" h="436">
                  <a:moveTo>
                    <a:pt x="142" y="326"/>
                  </a:moveTo>
                  <a:cubicBezTo>
                    <a:pt x="159" y="343"/>
                    <a:pt x="184" y="351"/>
                    <a:pt x="216" y="351"/>
                  </a:cubicBezTo>
                  <a:cubicBezTo>
                    <a:pt x="239" y="351"/>
                    <a:pt x="259" y="345"/>
                    <a:pt x="275" y="334"/>
                  </a:cubicBezTo>
                  <a:cubicBezTo>
                    <a:pt x="292" y="322"/>
                    <a:pt x="302" y="310"/>
                    <a:pt x="306" y="297"/>
                  </a:cubicBezTo>
                  <a:cubicBezTo>
                    <a:pt x="406" y="297"/>
                    <a:pt x="406" y="297"/>
                    <a:pt x="406" y="297"/>
                  </a:cubicBezTo>
                  <a:cubicBezTo>
                    <a:pt x="390" y="347"/>
                    <a:pt x="365" y="383"/>
                    <a:pt x="332" y="404"/>
                  </a:cubicBezTo>
                  <a:cubicBezTo>
                    <a:pt x="299" y="425"/>
                    <a:pt x="259" y="436"/>
                    <a:pt x="212" y="436"/>
                  </a:cubicBezTo>
                  <a:cubicBezTo>
                    <a:pt x="179" y="436"/>
                    <a:pt x="150" y="431"/>
                    <a:pt x="124" y="420"/>
                  </a:cubicBezTo>
                  <a:cubicBezTo>
                    <a:pt x="98" y="410"/>
                    <a:pt x="76" y="395"/>
                    <a:pt x="57" y="376"/>
                  </a:cubicBezTo>
                  <a:cubicBezTo>
                    <a:pt x="39" y="357"/>
                    <a:pt x="25" y="334"/>
                    <a:pt x="15" y="307"/>
                  </a:cubicBezTo>
                  <a:cubicBezTo>
                    <a:pt x="5" y="280"/>
                    <a:pt x="0" y="251"/>
                    <a:pt x="0" y="219"/>
                  </a:cubicBezTo>
                  <a:cubicBezTo>
                    <a:pt x="0" y="188"/>
                    <a:pt x="6" y="159"/>
                    <a:pt x="16" y="132"/>
                  </a:cubicBezTo>
                  <a:cubicBezTo>
                    <a:pt x="26" y="106"/>
                    <a:pt x="40" y="83"/>
                    <a:pt x="59" y="63"/>
                  </a:cubicBezTo>
                  <a:cubicBezTo>
                    <a:pt x="78" y="43"/>
                    <a:pt x="100" y="28"/>
                    <a:pt x="126" y="17"/>
                  </a:cubicBezTo>
                  <a:cubicBezTo>
                    <a:pt x="152" y="6"/>
                    <a:pt x="181" y="0"/>
                    <a:pt x="212" y="0"/>
                  </a:cubicBezTo>
                  <a:cubicBezTo>
                    <a:pt x="247" y="0"/>
                    <a:pt x="278" y="7"/>
                    <a:pt x="304" y="20"/>
                  </a:cubicBezTo>
                  <a:cubicBezTo>
                    <a:pt x="330" y="34"/>
                    <a:pt x="352" y="52"/>
                    <a:pt x="369" y="75"/>
                  </a:cubicBezTo>
                  <a:cubicBezTo>
                    <a:pt x="386" y="98"/>
                    <a:pt x="398" y="125"/>
                    <a:pt x="405" y="154"/>
                  </a:cubicBezTo>
                  <a:cubicBezTo>
                    <a:pt x="413" y="183"/>
                    <a:pt x="415" y="214"/>
                    <a:pt x="413" y="246"/>
                  </a:cubicBezTo>
                  <a:cubicBezTo>
                    <a:pt x="114" y="246"/>
                    <a:pt x="114" y="246"/>
                    <a:pt x="114" y="246"/>
                  </a:cubicBezTo>
                  <a:cubicBezTo>
                    <a:pt x="116" y="283"/>
                    <a:pt x="125" y="310"/>
                    <a:pt x="142" y="326"/>
                  </a:cubicBezTo>
                  <a:moveTo>
                    <a:pt x="271" y="108"/>
                  </a:moveTo>
                  <a:cubicBezTo>
                    <a:pt x="257" y="93"/>
                    <a:pt x="237" y="86"/>
                    <a:pt x="209" y="86"/>
                  </a:cubicBezTo>
                  <a:cubicBezTo>
                    <a:pt x="191" y="86"/>
                    <a:pt x="176" y="89"/>
                    <a:pt x="164" y="95"/>
                  </a:cubicBezTo>
                  <a:cubicBezTo>
                    <a:pt x="152" y="101"/>
                    <a:pt x="142" y="109"/>
                    <a:pt x="135" y="118"/>
                  </a:cubicBezTo>
                  <a:cubicBezTo>
                    <a:pt x="127" y="127"/>
                    <a:pt x="122" y="137"/>
                    <a:pt x="119" y="147"/>
                  </a:cubicBezTo>
                  <a:cubicBezTo>
                    <a:pt x="117" y="157"/>
                    <a:pt x="115" y="166"/>
                    <a:pt x="114" y="174"/>
                  </a:cubicBezTo>
                  <a:cubicBezTo>
                    <a:pt x="299" y="174"/>
                    <a:pt x="299" y="174"/>
                    <a:pt x="299" y="174"/>
                  </a:cubicBezTo>
                  <a:cubicBezTo>
                    <a:pt x="294" y="145"/>
                    <a:pt x="285" y="123"/>
                    <a:pt x="271" y="108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1EB855BD-F98A-4204-AB22-72B9C896DC87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831513" y="5729288"/>
              <a:ext cx="123825" cy="136525"/>
            </a:xfrm>
            <a:custGeom>
              <a:avLst/>
              <a:gdLst>
                <a:gd name="T0" fmla="*/ 34378 w 389"/>
                <a:gd name="T1" fmla="*/ 3525 h 426"/>
                <a:gd name="T2" fmla="*/ 34378 w 389"/>
                <a:gd name="T3" fmla="*/ 22113 h 426"/>
                <a:gd name="T4" fmla="*/ 35333 w 389"/>
                <a:gd name="T5" fmla="*/ 22113 h 426"/>
                <a:gd name="T6" fmla="*/ 53159 w 389"/>
                <a:gd name="T7" fmla="*/ 5128 h 426"/>
                <a:gd name="T8" fmla="*/ 75441 w 389"/>
                <a:gd name="T9" fmla="*/ 0 h 426"/>
                <a:gd name="T10" fmla="*/ 99315 w 389"/>
                <a:gd name="T11" fmla="*/ 4166 h 426"/>
                <a:gd name="T12" fmla="*/ 113957 w 389"/>
                <a:gd name="T13" fmla="*/ 15063 h 426"/>
                <a:gd name="T14" fmla="*/ 121597 w 389"/>
                <a:gd name="T15" fmla="*/ 32369 h 426"/>
                <a:gd name="T16" fmla="*/ 123825 w 389"/>
                <a:gd name="T17" fmla="*/ 54802 h 426"/>
                <a:gd name="T18" fmla="*/ 123825 w 389"/>
                <a:gd name="T19" fmla="*/ 136525 h 426"/>
                <a:gd name="T20" fmla="*/ 87537 w 389"/>
                <a:gd name="T21" fmla="*/ 136525 h 426"/>
                <a:gd name="T22" fmla="*/ 87537 w 389"/>
                <a:gd name="T23" fmla="*/ 61532 h 426"/>
                <a:gd name="T24" fmla="*/ 82444 w 389"/>
                <a:gd name="T25" fmla="*/ 36855 h 426"/>
                <a:gd name="T26" fmla="*/ 64300 w 389"/>
                <a:gd name="T27" fmla="*/ 28843 h 426"/>
                <a:gd name="T28" fmla="*/ 42973 w 389"/>
                <a:gd name="T29" fmla="*/ 37817 h 426"/>
                <a:gd name="T30" fmla="*/ 36288 w 389"/>
                <a:gd name="T31" fmla="*/ 66660 h 426"/>
                <a:gd name="T32" fmla="*/ 36288 w 389"/>
                <a:gd name="T33" fmla="*/ 136525 h 426"/>
                <a:gd name="T34" fmla="*/ 0 w 389"/>
                <a:gd name="T35" fmla="*/ 136525 h 426"/>
                <a:gd name="T36" fmla="*/ 0 w 389"/>
                <a:gd name="T37" fmla="*/ 3525 h 426"/>
                <a:gd name="T38" fmla="*/ 34378 w 389"/>
                <a:gd name="T39" fmla="*/ 3525 h 42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89" h="426">
                  <a:moveTo>
                    <a:pt x="108" y="11"/>
                  </a:moveTo>
                  <a:cubicBezTo>
                    <a:pt x="108" y="69"/>
                    <a:pt x="108" y="69"/>
                    <a:pt x="108" y="69"/>
                  </a:cubicBezTo>
                  <a:cubicBezTo>
                    <a:pt x="111" y="69"/>
                    <a:pt x="111" y="69"/>
                    <a:pt x="111" y="69"/>
                  </a:cubicBezTo>
                  <a:cubicBezTo>
                    <a:pt x="125" y="45"/>
                    <a:pt x="144" y="27"/>
                    <a:pt x="167" y="16"/>
                  </a:cubicBezTo>
                  <a:cubicBezTo>
                    <a:pt x="190" y="6"/>
                    <a:pt x="213" y="0"/>
                    <a:pt x="237" y="0"/>
                  </a:cubicBezTo>
                  <a:cubicBezTo>
                    <a:pt x="268" y="0"/>
                    <a:pt x="293" y="4"/>
                    <a:pt x="312" y="13"/>
                  </a:cubicBezTo>
                  <a:cubicBezTo>
                    <a:pt x="332" y="21"/>
                    <a:pt x="347" y="32"/>
                    <a:pt x="358" y="47"/>
                  </a:cubicBezTo>
                  <a:cubicBezTo>
                    <a:pt x="370" y="62"/>
                    <a:pt x="378" y="80"/>
                    <a:pt x="382" y="101"/>
                  </a:cubicBezTo>
                  <a:cubicBezTo>
                    <a:pt x="387" y="122"/>
                    <a:pt x="389" y="145"/>
                    <a:pt x="389" y="171"/>
                  </a:cubicBezTo>
                  <a:cubicBezTo>
                    <a:pt x="389" y="426"/>
                    <a:pt x="389" y="426"/>
                    <a:pt x="389" y="426"/>
                  </a:cubicBezTo>
                  <a:cubicBezTo>
                    <a:pt x="275" y="426"/>
                    <a:pt x="275" y="426"/>
                    <a:pt x="275" y="426"/>
                  </a:cubicBezTo>
                  <a:cubicBezTo>
                    <a:pt x="275" y="192"/>
                    <a:pt x="275" y="192"/>
                    <a:pt x="275" y="192"/>
                  </a:cubicBezTo>
                  <a:cubicBezTo>
                    <a:pt x="275" y="157"/>
                    <a:pt x="270" y="132"/>
                    <a:pt x="259" y="115"/>
                  </a:cubicBezTo>
                  <a:cubicBezTo>
                    <a:pt x="248" y="98"/>
                    <a:pt x="229" y="90"/>
                    <a:pt x="202" y="90"/>
                  </a:cubicBezTo>
                  <a:cubicBezTo>
                    <a:pt x="171" y="90"/>
                    <a:pt x="149" y="99"/>
                    <a:pt x="135" y="118"/>
                  </a:cubicBezTo>
                  <a:cubicBezTo>
                    <a:pt x="121" y="136"/>
                    <a:pt x="114" y="166"/>
                    <a:pt x="114" y="208"/>
                  </a:cubicBezTo>
                  <a:cubicBezTo>
                    <a:pt x="114" y="426"/>
                    <a:pt x="114" y="426"/>
                    <a:pt x="114" y="426"/>
                  </a:cubicBezTo>
                  <a:cubicBezTo>
                    <a:pt x="0" y="426"/>
                    <a:pt x="0" y="426"/>
                    <a:pt x="0" y="426"/>
                  </a:cubicBezTo>
                  <a:cubicBezTo>
                    <a:pt x="0" y="11"/>
                    <a:pt x="0" y="11"/>
                    <a:pt x="0" y="11"/>
                  </a:cubicBezTo>
                  <a:lnTo>
                    <a:pt x="108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18128E59-AEBD-4DC3-B4B2-E101DC2B9ED4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1053763" y="5729288"/>
              <a:ext cx="131763" cy="139700"/>
            </a:xfrm>
            <a:custGeom>
              <a:avLst/>
              <a:gdLst>
                <a:gd name="T0" fmla="*/ 45085 w 415"/>
                <a:gd name="T1" fmla="*/ 104455 h 436"/>
                <a:gd name="T2" fmla="*/ 68580 w 415"/>
                <a:gd name="T3" fmla="*/ 112465 h 436"/>
                <a:gd name="T4" fmla="*/ 87313 w 415"/>
                <a:gd name="T5" fmla="*/ 107018 h 436"/>
                <a:gd name="T6" fmla="*/ 96838 w 415"/>
                <a:gd name="T7" fmla="*/ 95163 h 436"/>
                <a:gd name="T8" fmla="*/ 128588 w 415"/>
                <a:gd name="T9" fmla="*/ 95163 h 436"/>
                <a:gd name="T10" fmla="*/ 105410 w 415"/>
                <a:gd name="T11" fmla="*/ 129447 h 436"/>
                <a:gd name="T12" fmla="*/ 67310 w 415"/>
                <a:gd name="T13" fmla="*/ 139700 h 436"/>
                <a:gd name="T14" fmla="*/ 39053 w 415"/>
                <a:gd name="T15" fmla="*/ 134573 h 436"/>
                <a:gd name="T16" fmla="*/ 18098 w 415"/>
                <a:gd name="T17" fmla="*/ 120475 h 436"/>
                <a:gd name="T18" fmla="*/ 4763 w 415"/>
                <a:gd name="T19" fmla="*/ 98367 h 436"/>
                <a:gd name="T20" fmla="*/ 0 w 415"/>
                <a:gd name="T21" fmla="*/ 70170 h 436"/>
                <a:gd name="T22" fmla="*/ 4763 w 415"/>
                <a:gd name="T23" fmla="*/ 42294 h 436"/>
                <a:gd name="T24" fmla="*/ 18415 w 415"/>
                <a:gd name="T25" fmla="*/ 20186 h 436"/>
                <a:gd name="T26" fmla="*/ 39688 w 415"/>
                <a:gd name="T27" fmla="*/ 5447 h 436"/>
                <a:gd name="T28" fmla="*/ 67310 w 415"/>
                <a:gd name="T29" fmla="*/ 0 h 436"/>
                <a:gd name="T30" fmla="*/ 96520 w 415"/>
                <a:gd name="T31" fmla="*/ 6408 h 436"/>
                <a:gd name="T32" fmla="*/ 116840 w 415"/>
                <a:gd name="T33" fmla="*/ 24031 h 436"/>
                <a:gd name="T34" fmla="*/ 128588 w 415"/>
                <a:gd name="T35" fmla="*/ 49344 h 436"/>
                <a:gd name="T36" fmla="*/ 131128 w 415"/>
                <a:gd name="T37" fmla="*/ 78822 h 436"/>
                <a:gd name="T38" fmla="*/ 36195 w 415"/>
                <a:gd name="T39" fmla="*/ 78822 h 436"/>
                <a:gd name="T40" fmla="*/ 45085 w 415"/>
                <a:gd name="T41" fmla="*/ 104455 h 436"/>
                <a:gd name="T42" fmla="*/ 85725 w 415"/>
                <a:gd name="T43" fmla="*/ 34605 h 436"/>
                <a:gd name="T44" fmla="*/ 66040 w 415"/>
                <a:gd name="T45" fmla="*/ 27556 h 436"/>
                <a:gd name="T46" fmla="*/ 51753 w 415"/>
                <a:gd name="T47" fmla="*/ 30439 h 436"/>
                <a:gd name="T48" fmla="*/ 42545 w 415"/>
                <a:gd name="T49" fmla="*/ 37809 h 436"/>
                <a:gd name="T50" fmla="*/ 37783 w 415"/>
                <a:gd name="T51" fmla="*/ 47101 h 436"/>
                <a:gd name="T52" fmla="*/ 36195 w 415"/>
                <a:gd name="T53" fmla="*/ 55752 h 436"/>
                <a:gd name="T54" fmla="*/ 94933 w 415"/>
                <a:gd name="T55" fmla="*/ 55752 h 436"/>
                <a:gd name="T56" fmla="*/ 85725 w 415"/>
                <a:gd name="T57" fmla="*/ 34605 h 4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15" h="436">
                  <a:moveTo>
                    <a:pt x="142" y="326"/>
                  </a:moveTo>
                  <a:cubicBezTo>
                    <a:pt x="159" y="343"/>
                    <a:pt x="183" y="351"/>
                    <a:pt x="216" y="351"/>
                  </a:cubicBezTo>
                  <a:cubicBezTo>
                    <a:pt x="238" y="351"/>
                    <a:pt x="258" y="345"/>
                    <a:pt x="275" y="334"/>
                  </a:cubicBezTo>
                  <a:cubicBezTo>
                    <a:pt x="291" y="322"/>
                    <a:pt x="302" y="310"/>
                    <a:pt x="305" y="297"/>
                  </a:cubicBezTo>
                  <a:cubicBezTo>
                    <a:pt x="405" y="297"/>
                    <a:pt x="405" y="297"/>
                    <a:pt x="405" y="297"/>
                  </a:cubicBezTo>
                  <a:cubicBezTo>
                    <a:pt x="389" y="347"/>
                    <a:pt x="365" y="383"/>
                    <a:pt x="332" y="404"/>
                  </a:cubicBezTo>
                  <a:cubicBezTo>
                    <a:pt x="299" y="425"/>
                    <a:pt x="259" y="436"/>
                    <a:pt x="212" y="436"/>
                  </a:cubicBezTo>
                  <a:cubicBezTo>
                    <a:pt x="179" y="436"/>
                    <a:pt x="150" y="431"/>
                    <a:pt x="123" y="420"/>
                  </a:cubicBezTo>
                  <a:cubicBezTo>
                    <a:pt x="97" y="410"/>
                    <a:pt x="75" y="395"/>
                    <a:pt x="57" y="376"/>
                  </a:cubicBezTo>
                  <a:cubicBezTo>
                    <a:pt x="39" y="357"/>
                    <a:pt x="25" y="334"/>
                    <a:pt x="15" y="307"/>
                  </a:cubicBezTo>
                  <a:cubicBezTo>
                    <a:pt x="5" y="280"/>
                    <a:pt x="0" y="251"/>
                    <a:pt x="0" y="219"/>
                  </a:cubicBezTo>
                  <a:cubicBezTo>
                    <a:pt x="0" y="188"/>
                    <a:pt x="5" y="159"/>
                    <a:pt x="15" y="132"/>
                  </a:cubicBezTo>
                  <a:cubicBezTo>
                    <a:pt x="25" y="106"/>
                    <a:pt x="40" y="83"/>
                    <a:pt x="58" y="63"/>
                  </a:cubicBezTo>
                  <a:cubicBezTo>
                    <a:pt x="77" y="43"/>
                    <a:pt x="99" y="28"/>
                    <a:pt x="125" y="17"/>
                  </a:cubicBezTo>
                  <a:cubicBezTo>
                    <a:pt x="151" y="6"/>
                    <a:pt x="180" y="0"/>
                    <a:pt x="212" y="0"/>
                  </a:cubicBezTo>
                  <a:cubicBezTo>
                    <a:pt x="247" y="0"/>
                    <a:pt x="277" y="7"/>
                    <a:pt x="304" y="20"/>
                  </a:cubicBezTo>
                  <a:cubicBezTo>
                    <a:pt x="330" y="34"/>
                    <a:pt x="351" y="52"/>
                    <a:pt x="368" y="75"/>
                  </a:cubicBezTo>
                  <a:cubicBezTo>
                    <a:pt x="385" y="98"/>
                    <a:pt x="397" y="125"/>
                    <a:pt x="405" y="154"/>
                  </a:cubicBezTo>
                  <a:cubicBezTo>
                    <a:pt x="412" y="183"/>
                    <a:pt x="415" y="214"/>
                    <a:pt x="413" y="246"/>
                  </a:cubicBezTo>
                  <a:cubicBezTo>
                    <a:pt x="114" y="246"/>
                    <a:pt x="114" y="246"/>
                    <a:pt x="114" y="246"/>
                  </a:cubicBezTo>
                  <a:cubicBezTo>
                    <a:pt x="115" y="283"/>
                    <a:pt x="125" y="310"/>
                    <a:pt x="142" y="326"/>
                  </a:cubicBezTo>
                  <a:moveTo>
                    <a:pt x="270" y="108"/>
                  </a:moveTo>
                  <a:cubicBezTo>
                    <a:pt x="257" y="93"/>
                    <a:pt x="236" y="86"/>
                    <a:pt x="208" y="86"/>
                  </a:cubicBezTo>
                  <a:cubicBezTo>
                    <a:pt x="190" y="86"/>
                    <a:pt x="175" y="89"/>
                    <a:pt x="163" y="95"/>
                  </a:cubicBezTo>
                  <a:cubicBezTo>
                    <a:pt x="151" y="101"/>
                    <a:pt x="141" y="109"/>
                    <a:pt x="134" y="118"/>
                  </a:cubicBezTo>
                  <a:cubicBezTo>
                    <a:pt x="127" y="127"/>
                    <a:pt x="122" y="137"/>
                    <a:pt x="119" y="147"/>
                  </a:cubicBezTo>
                  <a:cubicBezTo>
                    <a:pt x="116" y="157"/>
                    <a:pt x="114" y="166"/>
                    <a:pt x="114" y="174"/>
                  </a:cubicBezTo>
                  <a:cubicBezTo>
                    <a:pt x="299" y="174"/>
                    <a:pt x="299" y="174"/>
                    <a:pt x="299" y="174"/>
                  </a:cubicBezTo>
                  <a:cubicBezTo>
                    <a:pt x="294" y="145"/>
                    <a:pt x="284" y="123"/>
                    <a:pt x="270" y="108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F5032245-6832-4733-81A2-D8FD4A051975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1206163" y="5729288"/>
              <a:ext cx="123825" cy="136525"/>
            </a:xfrm>
            <a:custGeom>
              <a:avLst/>
              <a:gdLst>
                <a:gd name="T0" fmla="*/ 34696 w 389"/>
                <a:gd name="T1" fmla="*/ 3525 h 426"/>
                <a:gd name="T2" fmla="*/ 34696 w 389"/>
                <a:gd name="T3" fmla="*/ 22113 h 426"/>
                <a:gd name="T4" fmla="*/ 35333 w 389"/>
                <a:gd name="T5" fmla="*/ 22113 h 426"/>
                <a:gd name="T6" fmla="*/ 53159 w 389"/>
                <a:gd name="T7" fmla="*/ 5128 h 426"/>
                <a:gd name="T8" fmla="*/ 75759 w 389"/>
                <a:gd name="T9" fmla="*/ 0 h 426"/>
                <a:gd name="T10" fmla="*/ 99633 w 389"/>
                <a:gd name="T11" fmla="*/ 4166 h 426"/>
                <a:gd name="T12" fmla="*/ 114276 w 389"/>
                <a:gd name="T13" fmla="*/ 15063 h 426"/>
                <a:gd name="T14" fmla="*/ 121597 w 389"/>
                <a:gd name="T15" fmla="*/ 32369 h 426"/>
                <a:gd name="T16" fmla="*/ 123825 w 389"/>
                <a:gd name="T17" fmla="*/ 54802 h 426"/>
                <a:gd name="T18" fmla="*/ 123825 w 389"/>
                <a:gd name="T19" fmla="*/ 136525 h 426"/>
                <a:gd name="T20" fmla="*/ 87537 w 389"/>
                <a:gd name="T21" fmla="*/ 136525 h 426"/>
                <a:gd name="T22" fmla="*/ 87537 w 389"/>
                <a:gd name="T23" fmla="*/ 61532 h 426"/>
                <a:gd name="T24" fmla="*/ 82444 w 389"/>
                <a:gd name="T25" fmla="*/ 36855 h 426"/>
                <a:gd name="T26" fmla="*/ 64300 w 389"/>
                <a:gd name="T27" fmla="*/ 28843 h 426"/>
                <a:gd name="T28" fmla="*/ 42973 w 389"/>
                <a:gd name="T29" fmla="*/ 37817 h 426"/>
                <a:gd name="T30" fmla="*/ 36288 w 389"/>
                <a:gd name="T31" fmla="*/ 66660 h 426"/>
                <a:gd name="T32" fmla="*/ 36288 w 389"/>
                <a:gd name="T33" fmla="*/ 136525 h 426"/>
                <a:gd name="T34" fmla="*/ 0 w 389"/>
                <a:gd name="T35" fmla="*/ 136525 h 426"/>
                <a:gd name="T36" fmla="*/ 0 w 389"/>
                <a:gd name="T37" fmla="*/ 3525 h 426"/>
                <a:gd name="T38" fmla="*/ 34696 w 389"/>
                <a:gd name="T39" fmla="*/ 3525 h 42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89" h="426">
                  <a:moveTo>
                    <a:pt x="109" y="11"/>
                  </a:moveTo>
                  <a:cubicBezTo>
                    <a:pt x="109" y="69"/>
                    <a:pt x="109" y="69"/>
                    <a:pt x="109" y="69"/>
                  </a:cubicBezTo>
                  <a:cubicBezTo>
                    <a:pt x="111" y="69"/>
                    <a:pt x="111" y="69"/>
                    <a:pt x="111" y="69"/>
                  </a:cubicBezTo>
                  <a:cubicBezTo>
                    <a:pt x="125" y="45"/>
                    <a:pt x="144" y="27"/>
                    <a:pt x="167" y="16"/>
                  </a:cubicBezTo>
                  <a:cubicBezTo>
                    <a:pt x="190" y="6"/>
                    <a:pt x="214" y="0"/>
                    <a:pt x="238" y="0"/>
                  </a:cubicBezTo>
                  <a:cubicBezTo>
                    <a:pt x="268" y="0"/>
                    <a:pt x="293" y="4"/>
                    <a:pt x="313" y="13"/>
                  </a:cubicBezTo>
                  <a:cubicBezTo>
                    <a:pt x="332" y="21"/>
                    <a:pt x="347" y="32"/>
                    <a:pt x="359" y="47"/>
                  </a:cubicBezTo>
                  <a:cubicBezTo>
                    <a:pt x="370" y="62"/>
                    <a:pt x="378" y="80"/>
                    <a:pt x="382" y="101"/>
                  </a:cubicBezTo>
                  <a:cubicBezTo>
                    <a:pt x="387" y="122"/>
                    <a:pt x="389" y="145"/>
                    <a:pt x="389" y="171"/>
                  </a:cubicBezTo>
                  <a:cubicBezTo>
                    <a:pt x="389" y="426"/>
                    <a:pt x="389" y="426"/>
                    <a:pt x="389" y="426"/>
                  </a:cubicBezTo>
                  <a:cubicBezTo>
                    <a:pt x="275" y="426"/>
                    <a:pt x="275" y="426"/>
                    <a:pt x="275" y="426"/>
                  </a:cubicBezTo>
                  <a:cubicBezTo>
                    <a:pt x="275" y="192"/>
                    <a:pt x="275" y="192"/>
                    <a:pt x="275" y="192"/>
                  </a:cubicBezTo>
                  <a:cubicBezTo>
                    <a:pt x="275" y="157"/>
                    <a:pt x="270" y="132"/>
                    <a:pt x="259" y="115"/>
                  </a:cubicBezTo>
                  <a:cubicBezTo>
                    <a:pt x="249" y="98"/>
                    <a:pt x="230" y="90"/>
                    <a:pt x="202" y="90"/>
                  </a:cubicBezTo>
                  <a:cubicBezTo>
                    <a:pt x="171" y="90"/>
                    <a:pt x="149" y="99"/>
                    <a:pt x="135" y="118"/>
                  </a:cubicBezTo>
                  <a:cubicBezTo>
                    <a:pt x="121" y="136"/>
                    <a:pt x="114" y="166"/>
                    <a:pt x="114" y="208"/>
                  </a:cubicBezTo>
                  <a:cubicBezTo>
                    <a:pt x="114" y="426"/>
                    <a:pt x="114" y="426"/>
                    <a:pt x="114" y="426"/>
                  </a:cubicBezTo>
                  <a:cubicBezTo>
                    <a:pt x="0" y="426"/>
                    <a:pt x="0" y="426"/>
                    <a:pt x="0" y="426"/>
                  </a:cubicBezTo>
                  <a:cubicBezTo>
                    <a:pt x="0" y="11"/>
                    <a:pt x="0" y="11"/>
                    <a:pt x="0" y="11"/>
                  </a:cubicBezTo>
                  <a:lnTo>
                    <a:pt x="109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C3E178A7-F344-4002-B666-D50AD5353A66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233025" y="5949951"/>
              <a:ext cx="152400" cy="190500"/>
            </a:xfrm>
            <a:custGeom>
              <a:avLst/>
              <a:gdLst>
                <a:gd name="T0" fmla="*/ 42052 w 482"/>
                <a:gd name="T1" fmla="*/ 141523 h 599"/>
                <a:gd name="T2" fmla="*/ 50905 w 482"/>
                <a:gd name="T3" fmla="*/ 151700 h 599"/>
                <a:gd name="T4" fmla="*/ 63553 w 482"/>
                <a:gd name="T5" fmla="*/ 157743 h 599"/>
                <a:gd name="T6" fmla="*/ 78729 w 482"/>
                <a:gd name="T7" fmla="*/ 159651 h 599"/>
                <a:gd name="T8" fmla="*/ 90112 w 482"/>
                <a:gd name="T9" fmla="*/ 158697 h 599"/>
                <a:gd name="T10" fmla="*/ 101495 w 482"/>
                <a:gd name="T11" fmla="*/ 155199 h 599"/>
                <a:gd name="T12" fmla="*/ 110348 w 482"/>
                <a:gd name="T13" fmla="*/ 148202 h 599"/>
                <a:gd name="T14" fmla="*/ 114142 w 482"/>
                <a:gd name="T15" fmla="*/ 136753 h 599"/>
                <a:gd name="T16" fmla="*/ 109399 w 482"/>
                <a:gd name="T17" fmla="*/ 124986 h 599"/>
                <a:gd name="T18" fmla="*/ 97068 w 482"/>
                <a:gd name="T19" fmla="*/ 117353 h 599"/>
                <a:gd name="T20" fmla="*/ 79678 w 482"/>
                <a:gd name="T21" fmla="*/ 111947 h 599"/>
                <a:gd name="T22" fmla="*/ 60391 w 482"/>
                <a:gd name="T23" fmla="*/ 106858 h 599"/>
                <a:gd name="T24" fmla="*/ 40471 w 482"/>
                <a:gd name="T25" fmla="*/ 100497 h 599"/>
                <a:gd name="T26" fmla="*/ 23398 w 482"/>
                <a:gd name="T27" fmla="*/ 90957 h 599"/>
                <a:gd name="T28" fmla="*/ 11066 w 482"/>
                <a:gd name="T29" fmla="*/ 76327 h 599"/>
                <a:gd name="T30" fmla="*/ 6324 w 482"/>
                <a:gd name="T31" fmla="*/ 55019 h 599"/>
                <a:gd name="T32" fmla="*/ 12331 w 482"/>
                <a:gd name="T33" fmla="*/ 30531 h 599"/>
                <a:gd name="T34" fmla="*/ 27824 w 482"/>
                <a:gd name="T35" fmla="*/ 13357 h 599"/>
                <a:gd name="T36" fmla="*/ 49641 w 482"/>
                <a:gd name="T37" fmla="*/ 3180 h 599"/>
                <a:gd name="T38" fmla="*/ 73987 w 482"/>
                <a:gd name="T39" fmla="*/ 0 h 599"/>
                <a:gd name="T40" fmla="*/ 101178 w 482"/>
                <a:gd name="T41" fmla="*/ 3180 h 599"/>
                <a:gd name="T42" fmla="*/ 124260 w 482"/>
                <a:gd name="T43" fmla="*/ 13357 h 599"/>
                <a:gd name="T44" fmla="*/ 140385 w 482"/>
                <a:gd name="T45" fmla="*/ 31803 h 599"/>
                <a:gd name="T46" fmla="*/ 146393 w 482"/>
                <a:gd name="T47" fmla="*/ 58518 h 599"/>
                <a:gd name="T48" fmla="*/ 107818 w 482"/>
                <a:gd name="T49" fmla="*/ 58518 h 599"/>
                <a:gd name="T50" fmla="*/ 104340 w 482"/>
                <a:gd name="T51" fmla="*/ 45160 h 599"/>
                <a:gd name="T52" fmla="*/ 96752 w 482"/>
                <a:gd name="T53" fmla="*/ 36573 h 599"/>
                <a:gd name="T54" fmla="*/ 85685 w 482"/>
                <a:gd name="T55" fmla="*/ 32439 h 599"/>
                <a:gd name="T56" fmla="*/ 72090 w 482"/>
                <a:gd name="T57" fmla="*/ 31167 h 599"/>
                <a:gd name="T58" fmla="*/ 62604 w 482"/>
                <a:gd name="T59" fmla="*/ 32121 h 599"/>
                <a:gd name="T60" fmla="*/ 53751 w 482"/>
                <a:gd name="T61" fmla="*/ 35619 h 599"/>
                <a:gd name="T62" fmla="*/ 47427 w 482"/>
                <a:gd name="T63" fmla="*/ 41980 h 599"/>
                <a:gd name="T64" fmla="*/ 44898 w 482"/>
                <a:gd name="T65" fmla="*/ 51839 h 599"/>
                <a:gd name="T66" fmla="*/ 46795 w 482"/>
                <a:gd name="T67" fmla="*/ 60426 h 599"/>
                <a:gd name="T68" fmla="*/ 54700 w 482"/>
                <a:gd name="T69" fmla="*/ 66468 h 599"/>
                <a:gd name="T70" fmla="*/ 71141 w 482"/>
                <a:gd name="T71" fmla="*/ 72193 h 599"/>
                <a:gd name="T72" fmla="*/ 98649 w 482"/>
                <a:gd name="T73" fmla="*/ 79189 h 599"/>
                <a:gd name="T74" fmla="*/ 112877 w 482"/>
                <a:gd name="T75" fmla="*/ 83006 h 599"/>
                <a:gd name="T76" fmla="*/ 130583 w 482"/>
                <a:gd name="T77" fmla="*/ 91593 h 599"/>
                <a:gd name="T78" fmla="*/ 146076 w 482"/>
                <a:gd name="T79" fmla="*/ 107176 h 599"/>
                <a:gd name="T80" fmla="*/ 152400 w 482"/>
                <a:gd name="T81" fmla="*/ 132301 h 599"/>
                <a:gd name="T82" fmla="*/ 147657 w 482"/>
                <a:gd name="T83" fmla="*/ 155517 h 599"/>
                <a:gd name="T84" fmla="*/ 133429 w 482"/>
                <a:gd name="T85" fmla="*/ 173962 h 599"/>
                <a:gd name="T86" fmla="*/ 109715 w 482"/>
                <a:gd name="T87" fmla="*/ 186048 h 599"/>
                <a:gd name="T88" fmla="*/ 77149 w 482"/>
                <a:gd name="T89" fmla="*/ 190500 h 599"/>
                <a:gd name="T90" fmla="*/ 48376 w 482"/>
                <a:gd name="T91" fmla="*/ 186684 h 599"/>
                <a:gd name="T92" fmla="*/ 23398 w 482"/>
                <a:gd name="T93" fmla="*/ 175235 h 599"/>
                <a:gd name="T94" fmla="*/ 6324 w 482"/>
                <a:gd name="T95" fmla="*/ 154881 h 599"/>
                <a:gd name="T96" fmla="*/ 316 w 482"/>
                <a:gd name="T97" fmla="*/ 125940 h 599"/>
                <a:gd name="T98" fmla="*/ 38574 w 482"/>
                <a:gd name="T99" fmla="*/ 125940 h 599"/>
                <a:gd name="T100" fmla="*/ 42052 w 482"/>
                <a:gd name="T101" fmla="*/ 141523 h 59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82" h="599">
                  <a:moveTo>
                    <a:pt x="133" y="445"/>
                  </a:moveTo>
                  <a:cubicBezTo>
                    <a:pt x="140" y="458"/>
                    <a:pt x="149" y="469"/>
                    <a:pt x="161" y="477"/>
                  </a:cubicBezTo>
                  <a:cubicBezTo>
                    <a:pt x="172" y="486"/>
                    <a:pt x="186" y="492"/>
                    <a:pt x="201" y="496"/>
                  </a:cubicBezTo>
                  <a:cubicBezTo>
                    <a:pt x="216" y="500"/>
                    <a:pt x="233" y="502"/>
                    <a:pt x="249" y="502"/>
                  </a:cubicBezTo>
                  <a:cubicBezTo>
                    <a:pt x="260" y="502"/>
                    <a:pt x="272" y="501"/>
                    <a:pt x="285" y="499"/>
                  </a:cubicBezTo>
                  <a:cubicBezTo>
                    <a:pt x="298" y="497"/>
                    <a:pt x="310" y="493"/>
                    <a:pt x="321" y="488"/>
                  </a:cubicBezTo>
                  <a:cubicBezTo>
                    <a:pt x="332" y="483"/>
                    <a:pt x="342" y="475"/>
                    <a:pt x="349" y="466"/>
                  </a:cubicBezTo>
                  <a:cubicBezTo>
                    <a:pt x="357" y="457"/>
                    <a:pt x="361" y="445"/>
                    <a:pt x="361" y="430"/>
                  </a:cubicBezTo>
                  <a:cubicBezTo>
                    <a:pt x="361" y="415"/>
                    <a:pt x="356" y="402"/>
                    <a:pt x="346" y="393"/>
                  </a:cubicBezTo>
                  <a:cubicBezTo>
                    <a:pt x="336" y="383"/>
                    <a:pt x="323" y="375"/>
                    <a:pt x="307" y="369"/>
                  </a:cubicBezTo>
                  <a:cubicBezTo>
                    <a:pt x="291" y="362"/>
                    <a:pt x="273" y="357"/>
                    <a:pt x="252" y="352"/>
                  </a:cubicBezTo>
                  <a:cubicBezTo>
                    <a:pt x="232" y="347"/>
                    <a:pt x="211" y="342"/>
                    <a:pt x="191" y="336"/>
                  </a:cubicBezTo>
                  <a:cubicBezTo>
                    <a:pt x="169" y="330"/>
                    <a:pt x="148" y="324"/>
                    <a:pt x="128" y="316"/>
                  </a:cubicBezTo>
                  <a:cubicBezTo>
                    <a:pt x="108" y="308"/>
                    <a:pt x="90" y="298"/>
                    <a:pt x="74" y="286"/>
                  </a:cubicBezTo>
                  <a:cubicBezTo>
                    <a:pt x="58" y="274"/>
                    <a:pt x="45" y="258"/>
                    <a:pt x="35" y="240"/>
                  </a:cubicBezTo>
                  <a:cubicBezTo>
                    <a:pt x="25" y="221"/>
                    <a:pt x="20" y="199"/>
                    <a:pt x="20" y="173"/>
                  </a:cubicBezTo>
                  <a:cubicBezTo>
                    <a:pt x="20" y="144"/>
                    <a:pt x="26" y="118"/>
                    <a:pt x="39" y="96"/>
                  </a:cubicBezTo>
                  <a:cubicBezTo>
                    <a:pt x="51" y="75"/>
                    <a:pt x="68" y="57"/>
                    <a:pt x="88" y="42"/>
                  </a:cubicBezTo>
                  <a:cubicBezTo>
                    <a:pt x="108" y="28"/>
                    <a:pt x="131" y="17"/>
                    <a:pt x="157" y="10"/>
                  </a:cubicBezTo>
                  <a:cubicBezTo>
                    <a:pt x="183" y="3"/>
                    <a:pt x="208" y="0"/>
                    <a:pt x="234" y="0"/>
                  </a:cubicBezTo>
                  <a:cubicBezTo>
                    <a:pt x="264" y="0"/>
                    <a:pt x="293" y="3"/>
                    <a:pt x="320" y="10"/>
                  </a:cubicBezTo>
                  <a:cubicBezTo>
                    <a:pt x="348" y="17"/>
                    <a:pt x="372" y="27"/>
                    <a:pt x="393" y="42"/>
                  </a:cubicBezTo>
                  <a:cubicBezTo>
                    <a:pt x="415" y="57"/>
                    <a:pt x="432" y="76"/>
                    <a:pt x="444" y="100"/>
                  </a:cubicBezTo>
                  <a:cubicBezTo>
                    <a:pt x="457" y="123"/>
                    <a:pt x="463" y="151"/>
                    <a:pt x="463" y="184"/>
                  </a:cubicBezTo>
                  <a:cubicBezTo>
                    <a:pt x="341" y="184"/>
                    <a:pt x="341" y="184"/>
                    <a:pt x="341" y="184"/>
                  </a:cubicBezTo>
                  <a:cubicBezTo>
                    <a:pt x="340" y="167"/>
                    <a:pt x="337" y="153"/>
                    <a:pt x="330" y="142"/>
                  </a:cubicBezTo>
                  <a:cubicBezTo>
                    <a:pt x="324" y="131"/>
                    <a:pt x="316" y="122"/>
                    <a:pt x="306" y="115"/>
                  </a:cubicBezTo>
                  <a:cubicBezTo>
                    <a:pt x="296" y="109"/>
                    <a:pt x="284" y="104"/>
                    <a:pt x="271" y="102"/>
                  </a:cubicBezTo>
                  <a:cubicBezTo>
                    <a:pt x="258" y="99"/>
                    <a:pt x="244" y="98"/>
                    <a:pt x="228" y="98"/>
                  </a:cubicBezTo>
                  <a:cubicBezTo>
                    <a:pt x="218" y="98"/>
                    <a:pt x="208" y="99"/>
                    <a:pt x="198" y="101"/>
                  </a:cubicBezTo>
                  <a:cubicBezTo>
                    <a:pt x="188" y="103"/>
                    <a:pt x="178" y="107"/>
                    <a:pt x="170" y="112"/>
                  </a:cubicBezTo>
                  <a:cubicBezTo>
                    <a:pt x="162" y="117"/>
                    <a:pt x="155" y="124"/>
                    <a:pt x="150" y="132"/>
                  </a:cubicBezTo>
                  <a:cubicBezTo>
                    <a:pt x="144" y="140"/>
                    <a:pt x="142" y="150"/>
                    <a:pt x="142" y="163"/>
                  </a:cubicBezTo>
                  <a:cubicBezTo>
                    <a:pt x="142" y="174"/>
                    <a:pt x="144" y="183"/>
                    <a:pt x="148" y="190"/>
                  </a:cubicBezTo>
                  <a:cubicBezTo>
                    <a:pt x="152" y="197"/>
                    <a:pt x="161" y="203"/>
                    <a:pt x="173" y="209"/>
                  </a:cubicBezTo>
                  <a:cubicBezTo>
                    <a:pt x="186" y="215"/>
                    <a:pt x="203" y="221"/>
                    <a:pt x="225" y="227"/>
                  </a:cubicBezTo>
                  <a:cubicBezTo>
                    <a:pt x="248" y="233"/>
                    <a:pt x="277" y="240"/>
                    <a:pt x="312" y="249"/>
                  </a:cubicBezTo>
                  <a:cubicBezTo>
                    <a:pt x="323" y="251"/>
                    <a:pt x="338" y="255"/>
                    <a:pt x="357" y="261"/>
                  </a:cubicBezTo>
                  <a:cubicBezTo>
                    <a:pt x="376" y="266"/>
                    <a:pt x="395" y="275"/>
                    <a:pt x="413" y="288"/>
                  </a:cubicBezTo>
                  <a:cubicBezTo>
                    <a:pt x="432" y="300"/>
                    <a:pt x="448" y="316"/>
                    <a:pt x="462" y="337"/>
                  </a:cubicBezTo>
                  <a:cubicBezTo>
                    <a:pt x="476" y="358"/>
                    <a:pt x="482" y="384"/>
                    <a:pt x="482" y="416"/>
                  </a:cubicBezTo>
                  <a:cubicBezTo>
                    <a:pt x="482" y="442"/>
                    <a:pt x="477" y="466"/>
                    <a:pt x="467" y="489"/>
                  </a:cubicBezTo>
                  <a:cubicBezTo>
                    <a:pt x="457" y="511"/>
                    <a:pt x="442" y="531"/>
                    <a:pt x="422" y="547"/>
                  </a:cubicBezTo>
                  <a:cubicBezTo>
                    <a:pt x="402" y="563"/>
                    <a:pt x="377" y="576"/>
                    <a:pt x="347" y="585"/>
                  </a:cubicBezTo>
                  <a:cubicBezTo>
                    <a:pt x="318" y="594"/>
                    <a:pt x="283" y="599"/>
                    <a:pt x="244" y="599"/>
                  </a:cubicBezTo>
                  <a:cubicBezTo>
                    <a:pt x="213" y="599"/>
                    <a:pt x="182" y="595"/>
                    <a:pt x="153" y="587"/>
                  </a:cubicBezTo>
                  <a:cubicBezTo>
                    <a:pt x="123" y="579"/>
                    <a:pt x="97" y="567"/>
                    <a:pt x="74" y="551"/>
                  </a:cubicBezTo>
                  <a:cubicBezTo>
                    <a:pt x="51" y="534"/>
                    <a:pt x="33" y="513"/>
                    <a:pt x="20" y="487"/>
                  </a:cubicBezTo>
                  <a:cubicBezTo>
                    <a:pt x="7" y="462"/>
                    <a:pt x="0" y="431"/>
                    <a:pt x="1" y="396"/>
                  </a:cubicBezTo>
                  <a:cubicBezTo>
                    <a:pt x="122" y="396"/>
                    <a:pt x="122" y="396"/>
                    <a:pt x="122" y="396"/>
                  </a:cubicBezTo>
                  <a:cubicBezTo>
                    <a:pt x="122" y="415"/>
                    <a:pt x="126" y="431"/>
                    <a:pt x="133" y="445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5E8B1C2E-FC3D-44E7-A9F7-825CA8656A8B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401300" y="6000751"/>
              <a:ext cx="130175" cy="139700"/>
            </a:xfrm>
            <a:custGeom>
              <a:avLst/>
              <a:gdLst>
                <a:gd name="T0" fmla="*/ 67156 w 409"/>
                <a:gd name="T1" fmla="*/ 27556 h 436"/>
                <a:gd name="T2" fmla="*/ 52516 w 409"/>
                <a:gd name="T3" fmla="*/ 31400 h 436"/>
                <a:gd name="T4" fmla="*/ 42967 w 409"/>
                <a:gd name="T5" fmla="*/ 41654 h 436"/>
                <a:gd name="T6" fmla="*/ 37875 w 409"/>
                <a:gd name="T7" fmla="*/ 55752 h 436"/>
                <a:gd name="T8" fmla="*/ 36283 w 409"/>
                <a:gd name="T9" fmla="*/ 70811 h 436"/>
                <a:gd name="T10" fmla="*/ 37875 w 409"/>
                <a:gd name="T11" fmla="*/ 85230 h 436"/>
                <a:gd name="T12" fmla="*/ 42649 w 409"/>
                <a:gd name="T13" fmla="*/ 98687 h 436"/>
                <a:gd name="T14" fmla="*/ 52197 w 409"/>
                <a:gd name="T15" fmla="*/ 108620 h 436"/>
                <a:gd name="T16" fmla="*/ 66201 w 409"/>
                <a:gd name="T17" fmla="*/ 112465 h 436"/>
                <a:gd name="T18" fmla="*/ 86253 w 409"/>
                <a:gd name="T19" fmla="*/ 105095 h 436"/>
                <a:gd name="T20" fmla="*/ 95165 w 409"/>
                <a:gd name="T21" fmla="*/ 85550 h 436"/>
                <a:gd name="T22" fmla="*/ 130175 w 409"/>
                <a:gd name="T23" fmla="*/ 85550 h 436"/>
                <a:gd name="T24" fmla="*/ 109805 w 409"/>
                <a:gd name="T25" fmla="*/ 125922 h 436"/>
                <a:gd name="T26" fmla="*/ 66520 w 409"/>
                <a:gd name="T27" fmla="*/ 139700 h 436"/>
                <a:gd name="T28" fmla="*/ 39466 w 409"/>
                <a:gd name="T29" fmla="*/ 134894 h 436"/>
                <a:gd name="T30" fmla="*/ 18460 w 409"/>
                <a:gd name="T31" fmla="*/ 120796 h 436"/>
                <a:gd name="T32" fmla="*/ 4774 w 409"/>
                <a:gd name="T33" fmla="*/ 99328 h 436"/>
                <a:gd name="T34" fmla="*/ 0 w 409"/>
                <a:gd name="T35" fmla="*/ 72093 h 436"/>
                <a:gd name="T36" fmla="*/ 4456 w 409"/>
                <a:gd name="T37" fmla="*/ 43256 h 436"/>
                <a:gd name="T38" fmla="*/ 17505 w 409"/>
                <a:gd name="T39" fmla="*/ 20506 h 436"/>
                <a:gd name="T40" fmla="*/ 38830 w 409"/>
                <a:gd name="T41" fmla="*/ 5447 h 436"/>
                <a:gd name="T42" fmla="*/ 67475 w 409"/>
                <a:gd name="T43" fmla="*/ 0 h 436"/>
                <a:gd name="T44" fmla="*/ 90072 w 409"/>
                <a:gd name="T45" fmla="*/ 3204 h 436"/>
                <a:gd name="T46" fmla="*/ 109487 w 409"/>
                <a:gd name="T47" fmla="*/ 12496 h 436"/>
                <a:gd name="T48" fmla="*/ 123173 w 409"/>
                <a:gd name="T49" fmla="*/ 28196 h 436"/>
                <a:gd name="T50" fmla="*/ 129220 w 409"/>
                <a:gd name="T51" fmla="*/ 50305 h 436"/>
                <a:gd name="T52" fmla="*/ 93892 w 409"/>
                <a:gd name="T53" fmla="*/ 50305 h 436"/>
                <a:gd name="T54" fmla="*/ 67156 w 409"/>
                <a:gd name="T55" fmla="*/ 27556 h 4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409" h="436">
                  <a:moveTo>
                    <a:pt x="211" y="86"/>
                  </a:moveTo>
                  <a:cubicBezTo>
                    <a:pt x="193" y="86"/>
                    <a:pt x="178" y="90"/>
                    <a:pt x="165" y="98"/>
                  </a:cubicBezTo>
                  <a:cubicBezTo>
                    <a:pt x="153" y="107"/>
                    <a:pt x="143" y="117"/>
                    <a:pt x="135" y="130"/>
                  </a:cubicBezTo>
                  <a:cubicBezTo>
                    <a:pt x="127" y="144"/>
                    <a:pt x="122" y="158"/>
                    <a:pt x="119" y="174"/>
                  </a:cubicBezTo>
                  <a:cubicBezTo>
                    <a:pt x="115" y="190"/>
                    <a:pt x="114" y="205"/>
                    <a:pt x="114" y="221"/>
                  </a:cubicBezTo>
                  <a:cubicBezTo>
                    <a:pt x="114" y="236"/>
                    <a:pt x="115" y="251"/>
                    <a:pt x="119" y="266"/>
                  </a:cubicBezTo>
                  <a:cubicBezTo>
                    <a:pt x="122" y="282"/>
                    <a:pt x="127" y="296"/>
                    <a:pt x="134" y="308"/>
                  </a:cubicBezTo>
                  <a:cubicBezTo>
                    <a:pt x="142" y="321"/>
                    <a:pt x="151" y="331"/>
                    <a:pt x="164" y="339"/>
                  </a:cubicBezTo>
                  <a:cubicBezTo>
                    <a:pt x="176" y="347"/>
                    <a:pt x="191" y="351"/>
                    <a:pt x="208" y="351"/>
                  </a:cubicBezTo>
                  <a:cubicBezTo>
                    <a:pt x="236" y="351"/>
                    <a:pt x="257" y="344"/>
                    <a:pt x="271" y="328"/>
                  </a:cubicBezTo>
                  <a:cubicBezTo>
                    <a:pt x="286" y="313"/>
                    <a:pt x="295" y="293"/>
                    <a:pt x="299" y="267"/>
                  </a:cubicBezTo>
                  <a:cubicBezTo>
                    <a:pt x="409" y="267"/>
                    <a:pt x="409" y="267"/>
                    <a:pt x="409" y="267"/>
                  </a:cubicBezTo>
                  <a:cubicBezTo>
                    <a:pt x="401" y="322"/>
                    <a:pt x="380" y="364"/>
                    <a:pt x="345" y="393"/>
                  </a:cubicBezTo>
                  <a:cubicBezTo>
                    <a:pt x="309" y="422"/>
                    <a:pt x="264" y="436"/>
                    <a:pt x="209" y="436"/>
                  </a:cubicBezTo>
                  <a:cubicBezTo>
                    <a:pt x="178" y="436"/>
                    <a:pt x="150" y="431"/>
                    <a:pt x="124" y="421"/>
                  </a:cubicBezTo>
                  <a:cubicBezTo>
                    <a:pt x="98" y="410"/>
                    <a:pt x="76" y="396"/>
                    <a:pt x="58" y="377"/>
                  </a:cubicBezTo>
                  <a:cubicBezTo>
                    <a:pt x="40" y="358"/>
                    <a:pt x="25" y="336"/>
                    <a:pt x="15" y="310"/>
                  </a:cubicBezTo>
                  <a:cubicBezTo>
                    <a:pt x="5" y="284"/>
                    <a:pt x="0" y="256"/>
                    <a:pt x="0" y="225"/>
                  </a:cubicBezTo>
                  <a:cubicBezTo>
                    <a:pt x="0" y="193"/>
                    <a:pt x="5" y="163"/>
                    <a:pt x="14" y="135"/>
                  </a:cubicBezTo>
                  <a:cubicBezTo>
                    <a:pt x="23" y="108"/>
                    <a:pt x="37" y="84"/>
                    <a:pt x="55" y="64"/>
                  </a:cubicBezTo>
                  <a:cubicBezTo>
                    <a:pt x="74" y="44"/>
                    <a:pt x="96" y="28"/>
                    <a:pt x="122" y="17"/>
                  </a:cubicBezTo>
                  <a:cubicBezTo>
                    <a:pt x="148" y="6"/>
                    <a:pt x="178" y="0"/>
                    <a:pt x="212" y="0"/>
                  </a:cubicBezTo>
                  <a:cubicBezTo>
                    <a:pt x="236" y="0"/>
                    <a:pt x="260" y="3"/>
                    <a:pt x="283" y="10"/>
                  </a:cubicBezTo>
                  <a:cubicBezTo>
                    <a:pt x="305" y="16"/>
                    <a:pt x="326" y="26"/>
                    <a:pt x="344" y="39"/>
                  </a:cubicBezTo>
                  <a:cubicBezTo>
                    <a:pt x="361" y="52"/>
                    <a:pt x="376" y="68"/>
                    <a:pt x="387" y="88"/>
                  </a:cubicBezTo>
                  <a:cubicBezTo>
                    <a:pt x="398" y="108"/>
                    <a:pt x="405" y="131"/>
                    <a:pt x="406" y="157"/>
                  </a:cubicBezTo>
                  <a:cubicBezTo>
                    <a:pt x="295" y="157"/>
                    <a:pt x="295" y="157"/>
                    <a:pt x="295" y="157"/>
                  </a:cubicBezTo>
                  <a:cubicBezTo>
                    <a:pt x="288" y="110"/>
                    <a:pt x="260" y="86"/>
                    <a:pt x="211" y="86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5" name="Freeform 23">
              <a:extLst>
                <a:ext uri="{FF2B5EF4-FFF2-40B4-BE49-F238E27FC236}">
                  <a16:creationId xmlns:a16="http://schemas.microsoft.com/office/drawing/2014/main" id="{A72C9E01-CF0F-47A6-BB77-5B50497BD7D6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552113" y="5954713"/>
              <a:ext cx="122238" cy="182563"/>
            </a:xfrm>
            <a:custGeom>
              <a:avLst/>
              <a:gdLst>
                <a:gd name="T0" fmla="*/ 35823 w 389"/>
                <a:gd name="T1" fmla="*/ 0 h 572"/>
                <a:gd name="T2" fmla="*/ 35823 w 389"/>
                <a:gd name="T3" fmla="*/ 68621 h 572"/>
                <a:gd name="T4" fmla="*/ 36451 w 389"/>
                <a:gd name="T5" fmla="*/ 68621 h 572"/>
                <a:gd name="T6" fmla="*/ 54049 w 389"/>
                <a:gd name="T7" fmla="*/ 52024 h 572"/>
                <a:gd name="T8" fmla="*/ 74474 w 389"/>
                <a:gd name="T9" fmla="*/ 46598 h 572"/>
                <a:gd name="T10" fmla="*/ 98042 w 389"/>
                <a:gd name="T11" fmla="*/ 50747 h 572"/>
                <a:gd name="T12" fmla="*/ 112497 w 389"/>
                <a:gd name="T13" fmla="*/ 61599 h 572"/>
                <a:gd name="T14" fmla="*/ 120038 w 389"/>
                <a:gd name="T15" fmla="*/ 78834 h 572"/>
                <a:gd name="T16" fmla="*/ 122238 w 389"/>
                <a:gd name="T17" fmla="*/ 101176 h 572"/>
                <a:gd name="T18" fmla="*/ 122238 w 389"/>
                <a:gd name="T19" fmla="*/ 182563 h 572"/>
                <a:gd name="T20" fmla="*/ 86415 w 389"/>
                <a:gd name="T21" fmla="*/ 182563 h 572"/>
                <a:gd name="T22" fmla="*/ 86415 w 389"/>
                <a:gd name="T23" fmla="*/ 107878 h 572"/>
                <a:gd name="T24" fmla="*/ 81387 w 389"/>
                <a:gd name="T25" fmla="*/ 83302 h 572"/>
                <a:gd name="T26" fmla="*/ 63476 w 389"/>
                <a:gd name="T27" fmla="*/ 75323 h 572"/>
                <a:gd name="T28" fmla="*/ 42422 w 389"/>
                <a:gd name="T29" fmla="*/ 84260 h 572"/>
                <a:gd name="T30" fmla="*/ 35823 w 389"/>
                <a:gd name="T31" fmla="*/ 113304 h 572"/>
                <a:gd name="T32" fmla="*/ 35823 w 389"/>
                <a:gd name="T33" fmla="*/ 182563 h 572"/>
                <a:gd name="T34" fmla="*/ 0 w 389"/>
                <a:gd name="T35" fmla="*/ 182563 h 572"/>
                <a:gd name="T36" fmla="*/ 0 w 389"/>
                <a:gd name="T37" fmla="*/ 0 h 572"/>
                <a:gd name="T38" fmla="*/ 35823 w 389"/>
                <a:gd name="T39" fmla="*/ 0 h 57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89" h="572">
                  <a:moveTo>
                    <a:pt x="114" y="0"/>
                  </a:moveTo>
                  <a:cubicBezTo>
                    <a:pt x="114" y="215"/>
                    <a:pt x="114" y="215"/>
                    <a:pt x="114" y="215"/>
                  </a:cubicBezTo>
                  <a:cubicBezTo>
                    <a:pt x="116" y="215"/>
                    <a:pt x="116" y="215"/>
                    <a:pt x="116" y="215"/>
                  </a:cubicBezTo>
                  <a:cubicBezTo>
                    <a:pt x="131" y="191"/>
                    <a:pt x="149" y="174"/>
                    <a:pt x="172" y="163"/>
                  </a:cubicBezTo>
                  <a:cubicBezTo>
                    <a:pt x="194" y="152"/>
                    <a:pt x="216" y="146"/>
                    <a:pt x="237" y="146"/>
                  </a:cubicBezTo>
                  <a:cubicBezTo>
                    <a:pt x="268" y="146"/>
                    <a:pt x="293" y="150"/>
                    <a:pt x="312" y="159"/>
                  </a:cubicBezTo>
                  <a:cubicBezTo>
                    <a:pt x="332" y="167"/>
                    <a:pt x="347" y="178"/>
                    <a:pt x="358" y="193"/>
                  </a:cubicBezTo>
                  <a:cubicBezTo>
                    <a:pt x="369" y="208"/>
                    <a:pt x="377" y="226"/>
                    <a:pt x="382" y="247"/>
                  </a:cubicBezTo>
                  <a:cubicBezTo>
                    <a:pt x="386" y="268"/>
                    <a:pt x="389" y="291"/>
                    <a:pt x="389" y="317"/>
                  </a:cubicBezTo>
                  <a:cubicBezTo>
                    <a:pt x="389" y="572"/>
                    <a:pt x="389" y="572"/>
                    <a:pt x="389" y="572"/>
                  </a:cubicBezTo>
                  <a:cubicBezTo>
                    <a:pt x="275" y="572"/>
                    <a:pt x="275" y="572"/>
                    <a:pt x="275" y="572"/>
                  </a:cubicBezTo>
                  <a:cubicBezTo>
                    <a:pt x="275" y="338"/>
                    <a:pt x="275" y="338"/>
                    <a:pt x="275" y="338"/>
                  </a:cubicBezTo>
                  <a:cubicBezTo>
                    <a:pt x="275" y="304"/>
                    <a:pt x="270" y="278"/>
                    <a:pt x="259" y="261"/>
                  </a:cubicBezTo>
                  <a:cubicBezTo>
                    <a:pt x="248" y="244"/>
                    <a:pt x="229" y="236"/>
                    <a:pt x="202" y="236"/>
                  </a:cubicBezTo>
                  <a:cubicBezTo>
                    <a:pt x="171" y="236"/>
                    <a:pt x="149" y="245"/>
                    <a:pt x="135" y="264"/>
                  </a:cubicBezTo>
                  <a:cubicBezTo>
                    <a:pt x="121" y="282"/>
                    <a:pt x="114" y="312"/>
                    <a:pt x="114" y="355"/>
                  </a:cubicBezTo>
                  <a:cubicBezTo>
                    <a:pt x="114" y="572"/>
                    <a:pt x="114" y="572"/>
                    <a:pt x="114" y="572"/>
                  </a:cubicBezTo>
                  <a:cubicBezTo>
                    <a:pt x="0" y="572"/>
                    <a:pt x="0" y="572"/>
                    <a:pt x="0" y="57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6" name="Freeform 24">
              <a:extLst>
                <a:ext uri="{FF2B5EF4-FFF2-40B4-BE49-F238E27FC236}">
                  <a16:creationId xmlns:a16="http://schemas.microsoft.com/office/drawing/2014/main" id="{9C81B4C5-7EAF-430A-A285-7C3472A6CD70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702925" y="6000751"/>
              <a:ext cx="84138" cy="136525"/>
            </a:xfrm>
            <a:custGeom>
              <a:avLst/>
              <a:gdLst>
                <a:gd name="T0" fmla="*/ 34033 w 267"/>
                <a:gd name="T1" fmla="*/ 3525 h 426"/>
                <a:gd name="T2" fmla="*/ 34033 w 267"/>
                <a:gd name="T3" fmla="*/ 28202 h 426"/>
                <a:gd name="T4" fmla="*/ 34664 w 267"/>
                <a:gd name="T5" fmla="*/ 28202 h 426"/>
                <a:gd name="T6" fmla="*/ 41281 w 267"/>
                <a:gd name="T7" fmla="*/ 16986 h 426"/>
                <a:gd name="T8" fmla="*/ 51365 w 267"/>
                <a:gd name="T9" fmla="*/ 8012 h 426"/>
                <a:gd name="T10" fmla="*/ 63025 w 267"/>
                <a:gd name="T11" fmla="*/ 2243 h 426"/>
                <a:gd name="T12" fmla="*/ 76260 w 267"/>
                <a:gd name="T13" fmla="*/ 0 h 426"/>
                <a:gd name="T14" fmla="*/ 84138 w 267"/>
                <a:gd name="T15" fmla="*/ 1282 h 426"/>
                <a:gd name="T16" fmla="*/ 84138 w 267"/>
                <a:gd name="T17" fmla="*/ 35253 h 426"/>
                <a:gd name="T18" fmla="*/ 78151 w 267"/>
                <a:gd name="T19" fmla="*/ 34291 h 426"/>
                <a:gd name="T20" fmla="*/ 71218 w 267"/>
                <a:gd name="T21" fmla="*/ 33971 h 426"/>
                <a:gd name="T22" fmla="*/ 54516 w 267"/>
                <a:gd name="T23" fmla="*/ 37176 h 426"/>
                <a:gd name="T24" fmla="*/ 43487 w 267"/>
                <a:gd name="T25" fmla="*/ 46470 h 426"/>
                <a:gd name="T26" fmla="*/ 37500 w 267"/>
                <a:gd name="T27" fmla="*/ 59930 h 426"/>
                <a:gd name="T28" fmla="*/ 35924 w 267"/>
                <a:gd name="T29" fmla="*/ 76595 h 426"/>
                <a:gd name="T30" fmla="*/ 35924 w 267"/>
                <a:gd name="T31" fmla="*/ 136525 h 426"/>
                <a:gd name="T32" fmla="*/ 0 w 267"/>
                <a:gd name="T33" fmla="*/ 136525 h 426"/>
                <a:gd name="T34" fmla="*/ 0 w 267"/>
                <a:gd name="T35" fmla="*/ 3525 h 426"/>
                <a:gd name="T36" fmla="*/ 34033 w 267"/>
                <a:gd name="T37" fmla="*/ 3525 h 42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67" h="426">
                  <a:moveTo>
                    <a:pt x="108" y="11"/>
                  </a:moveTo>
                  <a:cubicBezTo>
                    <a:pt x="108" y="88"/>
                    <a:pt x="108" y="88"/>
                    <a:pt x="108" y="88"/>
                  </a:cubicBezTo>
                  <a:cubicBezTo>
                    <a:pt x="110" y="88"/>
                    <a:pt x="110" y="88"/>
                    <a:pt x="110" y="88"/>
                  </a:cubicBezTo>
                  <a:cubicBezTo>
                    <a:pt x="115" y="76"/>
                    <a:pt x="122" y="64"/>
                    <a:pt x="131" y="53"/>
                  </a:cubicBezTo>
                  <a:cubicBezTo>
                    <a:pt x="141" y="42"/>
                    <a:pt x="151" y="32"/>
                    <a:pt x="163" y="25"/>
                  </a:cubicBezTo>
                  <a:cubicBezTo>
                    <a:pt x="174" y="17"/>
                    <a:pt x="187" y="11"/>
                    <a:pt x="200" y="7"/>
                  </a:cubicBezTo>
                  <a:cubicBezTo>
                    <a:pt x="214" y="2"/>
                    <a:pt x="228" y="0"/>
                    <a:pt x="242" y="0"/>
                  </a:cubicBezTo>
                  <a:cubicBezTo>
                    <a:pt x="250" y="0"/>
                    <a:pt x="258" y="2"/>
                    <a:pt x="267" y="4"/>
                  </a:cubicBezTo>
                  <a:cubicBezTo>
                    <a:pt x="267" y="110"/>
                    <a:pt x="267" y="110"/>
                    <a:pt x="267" y="110"/>
                  </a:cubicBezTo>
                  <a:cubicBezTo>
                    <a:pt x="262" y="109"/>
                    <a:pt x="255" y="108"/>
                    <a:pt x="248" y="107"/>
                  </a:cubicBezTo>
                  <a:cubicBezTo>
                    <a:pt x="240" y="106"/>
                    <a:pt x="233" y="106"/>
                    <a:pt x="226" y="106"/>
                  </a:cubicBezTo>
                  <a:cubicBezTo>
                    <a:pt x="205" y="106"/>
                    <a:pt x="188" y="109"/>
                    <a:pt x="173" y="116"/>
                  </a:cubicBezTo>
                  <a:cubicBezTo>
                    <a:pt x="159" y="123"/>
                    <a:pt x="147" y="133"/>
                    <a:pt x="138" y="145"/>
                  </a:cubicBezTo>
                  <a:cubicBezTo>
                    <a:pt x="129" y="157"/>
                    <a:pt x="123" y="171"/>
                    <a:pt x="119" y="187"/>
                  </a:cubicBezTo>
                  <a:cubicBezTo>
                    <a:pt x="116" y="203"/>
                    <a:pt x="114" y="220"/>
                    <a:pt x="114" y="239"/>
                  </a:cubicBezTo>
                  <a:cubicBezTo>
                    <a:pt x="114" y="426"/>
                    <a:pt x="114" y="426"/>
                    <a:pt x="114" y="426"/>
                  </a:cubicBezTo>
                  <a:cubicBezTo>
                    <a:pt x="0" y="426"/>
                    <a:pt x="0" y="426"/>
                    <a:pt x="0" y="426"/>
                  </a:cubicBezTo>
                  <a:cubicBezTo>
                    <a:pt x="0" y="11"/>
                    <a:pt x="0" y="11"/>
                    <a:pt x="0" y="11"/>
                  </a:cubicBezTo>
                  <a:lnTo>
                    <a:pt x="108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7" name="Freeform 25">
              <a:extLst>
                <a:ext uri="{FF2B5EF4-FFF2-40B4-BE49-F238E27FC236}">
                  <a16:creationId xmlns:a16="http://schemas.microsoft.com/office/drawing/2014/main" id="{E6F970A4-E124-43EC-B6F9-6CFDD60196E4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802938" y="5954713"/>
              <a:ext cx="34925" cy="182563"/>
            </a:xfrm>
            <a:custGeom>
              <a:avLst/>
              <a:gdLst>
                <a:gd name="T0" fmla="*/ 0 w 22"/>
                <a:gd name="T1" fmla="*/ 0 h 115"/>
                <a:gd name="T2" fmla="*/ 34925 w 22"/>
                <a:gd name="T3" fmla="*/ 0 h 115"/>
                <a:gd name="T4" fmla="*/ 34925 w 22"/>
                <a:gd name="T5" fmla="*/ 30163 h 115"/>
                <a:gd name="T6" fmla="*/ 0 w 22"/>
                <a:gd name="T7" fmla="*/ 30163 h 115"/>
                <a:gd name="T8" fmla="*/ 0 w 22"/>
                <a:gd name="T9" fmla="*/ 0 h 115"/>
                <a:gd name="T10" fmla="*/ 34925 w 22"/>
                <a:gd name="T11" fmla="*/ 182563 h 115"/>
                <a:gd name="T12" fmla="*/ 0 w 22"/>
                <a:gd name="T13" fmla="*/ 182563 h 115"/>
                <a:gd name="T14" fmla="*/ 0 w 22"/>
                <a:gd name="T15" fmla="*/ 50800 h 115"/>
                <a:gd name="T16" fmla="*/ 34925 w 22"/>
                <a:gd name="T17" fmla="*/ 50800 h 115"/>
                <a:gd name="T18" fmla="*/ 34925 w 22"/>
                <a:gd name="T19" fmla="*/ 182563 h 1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2" h="115">
                  <a:moveTo>
                    <a:pt x="0" y="0"/>
                  </a:moveTo>
                  <a:lnTo>
                    <a:pt x="22" y="0"/>
                  </a:lnTo>
                  <a:lnTo>
                    <a:pt x="22" y="19"/>
                  </a:lnTo>
                  <a:lnTo>
                    <a:pt x="0" y="19"/>
                  </a:lnTo>
                  <a:lnTo>
                    <a:pt x="0" y="0"/>
                  </a:lnTo>
                  <a:close/>
                  <a:moveTo>
                    <a:pt x="22" y="115"/>
                  </a:moveTo>
                  <a:lnTo>
                    <a:pt x="0" y="115"/>
                  </a:lnTo>
                  <a:lnTo>
                    <a:pt x="0" y="32"/>
                  </a:lnTo>
                  <a:lnTo>
                    <a:pt x="22" y="32"/>
                  </a:lnTo>
                  <a:lnTo>
                    <a:pt x="22" y="1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8" name="Freeform 26">
              <a:extLst>
                <a:ext uri="{FF2B5EF4-FFF2-40B4-BE49-F238E27FC236}">
                  <a16:creationId xmlns:a16="http://schemas.microsoft.com/office/drawing/2014/main" id="{13DF5786-901F-4C37-9041-BAB9A517CD2C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845800" y="5954713"/>
              <a:ext cx="58738" cy="228600"/>
            </a:xfrm>
            <a:custGeom>
              <a:avLst/>
              <a:gdLst>
                <a:gd name="T0" fmla="*/ 7746 w 182"/>
                <a:gd name="T1" fmla="*/ 198630 h 717"/>
                <a:gd name="T2" fmla="*/ 17750 w 182"/>
                <a:gd name="T3" fmla="*/ 196398 h 717"/>
                <a:gd name="T4" fmla="*/ 21946 w 182"/>
                <a:gd name="T5" fmla="*/ 186833 h 717"/>
                <a:gd name="T6" fmla="*/ 21946 w 182"/>
                <a:gd name="T7" fmla="*/ 50056 h 717"/>
                <a:gd name="T8" fmla="*/ 58738 w 182"/>
                <a:gd name="T9" fmla="*/ 50056 h 717"/>
                <a:gd name="T10" fmla="*/ 58738 w 182"/>
                <a:gd name="T11" fmla="*/ 188746 h 717"/>
                <a:gd name="T12" fmla="*/ 56479 w 182"/>
                <a:gd name="T13" fmla="*/ 206282 h 717"/>
                <a:gd name="T14" fmla="*/ 49056 w 182"/>
                <a:gd name="T15" fmla="*/ 218716 h 717"/>
                <a:gd name="T16" fmla="*/ 34533 w 182"/>
                <a:gd name="T17" fmla="*/ 226049 h 717"/>
                <a:gd name="T18" fmla="*/ 11619 w 182"/>
                <a:gd name="T19" fmla="*/ 228600 h 717"/>
                <a:gd name="T20" fmla="*/ 0 w 182"/>
                <a:gd name="T21" fmla="*/ 227644 h 717"/>
                <a:gd name="T22" fmla="*/ 0 w 182"/>
                <a:gd name="T23" fmla="*/ 197674 h 717"/>
                <a:gd name="T24" fmla="*/ 7746 w 182"/>
                <a:gd name="T25" fmla="*/ 198630 h 717"/>
                <a:gd name="T26" fmla="*/ 21946 w 182"/>
                <a:gd name="T27" fmla="*/ 0 h 717"/>
                <a:gd name="T28" fmla="*/ 58738 w 182"/>
                <a:gd name="T29" fmla="*/ 0 h 717"/>
                <a:gd name="T30" fmla="*/ 58738 w 182"/>
                <a:gd name="T31" fmla="*/ 29651 h 717"/>
                <a:gd name="T32" fmla="*/ 21946 w 182"/>
                <a:gd name="T33" fmla="*/ 29651 h 717"/>
                <a:gd name="T34" fmla="*/ 21946 w 182"/>
                <a:gd name="T35" fmla="*/ 0 h 71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82" h="717">
                  <a:moveTo>
                    <a:pt x="24" y="623"/>
                  </a:moveTo>
                  <a:cubicBezTo>
                    <a:pt x="36" y="623"/>
                    <a:pt x="46" y="621"/>
                    <a:pt x="55" y="616"/>
                  </a:cubicBezTo>
                  <a:cubicBezTo>
                    <a:pt x="64" y="612"/>
                    <a:pt x="68" y="602"/>
                    <a:pt x="68" y="586"/>
                  </a:cubicBezTo>
                  <a:cubicBezTo>
                    <a:pt x="68" y="157"/>
                    <a:pt x="68" y="157"/>
                    <a:pt x="68" y="157"/>
                  </a:cubicBezTo>
                  <a:cubicBezTo>
                    <a:pt x="182" y="157"/>
                    <a:pt x="182" y="157"/>
                    <a:pt x="182" y="157"/>
                  </a:cubicBezTo>
                  <a:cubicBezTo>
                    <a:pt x="182" y="592"/>
                    <a:pt x="182" y="592"/>
                    <a:pt x="182" y="592"/>
                  </a:cubicBezTo>
                  <a:cubicBezTo>
                    <a:pt x="182" y="613"/>
                    <a:pt x="180" y="632"/>
                    <a:pt x="175" y="647"/>
                  </a:cubicBezTo>
                  <a:cubicBezTo>
                    <a:pt x="171" y="663"/>
                    <a:pt x="163" y="676"/>
                    <a:pt x="152" y="686"/>
                  </a:cubicBezTo>
                  <a:cubicBezTo>
                    <a:pt x="141" y="696"/>
                    <a:pt x="126" y="704"/>
                    <a:pt x="107" y="709"/>
                  </a:cubicBezTo>
                  <a:cubicBezTo>
                    <a:pt x="89" y="714"/>
                    <a:pt x="65" y="717"/>
                    <a:pt x="36" y="717"/>
                  </a:cubicBezTo>
                  <a:cubicBezTo>
                    <a:pt x="23" y="717"/>
                    <a:pt x="11" y="716"/>
                    <a:pt x="0" y="714"/>
                  </a:cubicBezTo>
                  <a:cubicBezTo>
                    <a:pt x="0" y="620"/>
                    <a:pt x="0" y="620"/>
                    <a:pt x="0" y="620"/>
                  </a:cubicBezTo>
                  <a:cubicBezTo>
                    <a:pt x="6" y="622"/>
                    <a:pt x="14" y="623"/>
                    <a:pt x="24" y="623"/>
                  </a:cubicBezTo>
                  <a:moveTo>
                    <a:pt x="68" y="0"/>
                  </a:moveTo>
                  <a:cubicBezTo>
                    <a:pt x="182" y="0"/>
                    <a:pt x="182" y="0"/>
                    <a:pt x="182" y="0"/>
                  </a:cubicBezTo>
                  <a:cubicBezTo>
                    <a:pt x="182" y="93"/>
                    <a:pt x="182" y="93"/>
                    <a:pt x="182" y="93"/>
                  </a:cubicBezTo>
                  <a:cubicBezTo>
                    <a:pt x="68" y="93"/>
                    <a:pt x="68" y="93"/>
                    <a:pt x="68" y="93"/>
                  </a:cubicBezTo>
                  <a:lnTo>
                    <a:pt x="6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9" name="Freeform 27">
              <a:extLst>
                <a:ext uri="{FF2B5EF4-FFF2-40B4-BE49-F238E27FC236}">
                  <a16:creationId xmlns:a16="http://schemas.microsoft.com/office/drawing/2014/main" id="{A6D68A19-110D-4A9F-965B-6882B715A07A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920413" y="6005513"/>
              <a:ext cx="130175" cy="131763"/>
            </a:xfrm>
            <a:custGeom>
              <a:avLst/>
              <a:gdLst>
                <a:gd name="T0" fmla="*/ 46038 w 82"/>
                <a:gd name="T1" fmla="*/ 131763 h 83"/>
                <a:gd name="T2" fmla="*/ 0 w 82"/>
                <a:gd name="T3" fmla="*/ 0 h 83"/>
                <a:gd name="T4" fmla="*/ 38100 w 82"/>
                <a:gd name="T5" fmla="*/ 0 h 83"/>
                <a:gd name="T6" fmla="*/ 66675 w 82"/>
                <a:gd name="T7" fmla="*/ 88900 h 83"/>
                <a:gd name="T8" fmla="*/ 66675 w 82"/>
                <a:gd name="T9" fmla="*/ 88900 h 83"/>
                <a:gd name="T10" fmla="*/ 95250 w 82"/>
                <a:gd name="T11" fmla="*/ 0 h 83"/>
                <a:gd name="T12" fmla="*/ 130175 w 82"/>
                <a:gd name="T13" fmla="*/ 0 h 83"/>
                <a:gd name="T14" fmla="*/ 85725 w 82"/>
                <a:gd name="T15" fmla="*/ 131763 h 83"/>
                <a:gd name="T16" fmla="*/ 46038 w 82"/>
                <a:gd name="T17" fmla="*/ 131763 h 8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2" h="83">
                  <a:moveTo>
                    <a:pt x="29" y="83"/>
                  </a:moveTo>
                  <a:lnTo>
                    <a:pt x="0" y="0"/>
                  </a:lnTo>
                  <a:lnTo>
                    <a:pt x="24" y="0"/>
                  </a:lnTo>
                  <a:lnTo>
                    <a:pt x="42" y="56"/>
                  </a:lnTo>
                  <a:lnTo>
                    <a:pt x="60" y="0"/>
                  </a:lnTo>
                  <a:lnTo>
                    <a:pt x="82" y="0"/>
                  </a:lnTo>
                  <a:lnTo>
                    <a:pt x="54" y="83"/>
                  </a:lnTo>
                  <a:lnTo>
                    <a:pt x="29" y="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0" name="Freeform 28">
              <a:extLst>
                <a:ext uri="{FF2B5EF4-FFF2-40B4-BE49-F238E27FC236}">
                  <a16:creationId xmlns:a16="http://schemas.microsoft.com/office/drawing/2014/main" id="{7D0B9B14-3B0E-4DC8-BB2E-F02F74DFF958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1053763" y="6000751"/>
              <a:ext cx="131763" cy="139700"/>
            </a:xfrm>
            <a:custGeom>
              <a:avLst/>
              <a:gdLst>
                <a:gd name="T0" fmla="*/ 45085 w 415"/>
                <a:gd name="T1" fmla="*/ 104455 h 436"/>
                <a:gd name="T2" fmla="*/ 68263 w 415"/>
                <a:gd name="T3" fmla="*/ 112465 h 436"/>
                <a:gd name="T4" fmla="*/ 87313 w 415"/>
                <a:gd name="T5" fmla="*/ 107018 h 436"/>
                <a:gd name="T6" fmla="*/ 96838 w 415"/>
                <a:gd name="T7" fmla="*/ 95483 h 436"/>
                <a:gd name="T8" fmla="*/ 128588 w 415"/>
                <a:gd name="T9" fmla="*/ 95483 h 436"/>
                <a:gd name="T10" fmla="*/ 105410 w 415"/>
                <a:gd name="T11" fmla="*/ 129447 h 436"/>
                <a:gd name="T12" fmla="*/ 66993 w 415"/>
                <a:gd name="T13" fmla="*/ 139700 h 436"/>
                <a:gd name="T14" fmla="*/ 39053 w 415"/>
                <a:gd name="T15" fmla="*/ 134894 h 436"/>
                <a:gd name="T16" fmla="*/ 18098 w 415"/>
                <a:gd name="T17" fmla="*/ 120475 h 436"/>
                <a:gd name="T18" fmla="*/ 4763 w 415"/>
                <a:gd name="T19" fmla="*/ 98367 h 436"/>
                <a:gd name="T20" fmla="*/ 0 w 415"/>
                <a:gd name="T21" fmla="*/ 70170 h 436"/>
                <a:gd name="T22" fmla="*/ 4763 w 415"/>
                <a:gd name="T23" fmla="*/ 42294 h 436"/>
                <a:gd name="T24" fmla="*/ 18415 w 415"/>
                <a:gd name="T25" fmla="*/ 20186 h 436"/>
                <a:gd name="T26" fmla="*/ 39688 w 415"/>
                <a:gd name="T27" fmla="*/ 5447 h 436"/>
                <a:gd name="T28" fmla="*/ 66993 w 415"/>
                <a:gd name="T29" fmla="*/ 0 h 436"/>
                <a:gd name="T30" fmla="*/ 96520 w 415"/>
                <a:gd name="T31" fmla="*/ 6729 h 436"/>
                <a:gd name="T32" fmla="*/ 116840 w 415"/>
                <a:gd name="T33" fmla="*/ 24351 h 436"/>
                <a:gd name="T34" fmla="*/ 128588 w 415"/>
                <a:gd name="T35" fmla="*/ 49344 h 436"/>
                <a:gd name="T36" fmla="*/ 131128 w 415"/>
                <a:gd name="T37" fmla="*/ 78822 h 436"/>
                <a:gd name="T38" fmla="*/ 36195 w 415"/>
                <a:gd name="T39" fmla="*/ 78822 h 436"/>
                <a:gd name="T40" fmla="*/ 45085 w 415"/>
                <a:gd name="T41" fmla="*/ 104455 h 436"/>
                <a:gd name="T42" fmla="*/ 85725 w 415"/>
                <a:gd name="T43" fmla="*/ 34605 h 436"/>
                <a:gd name="T44" fmla="*/ 66040 w 415"/>
                <a:gd name="T45" fmla="*/ 27556 h 436"/>
                <a:gd name="T46" fmla="*/ 51753 w 415"/>
                <a:gd name="T47" fmla="*/ 30439 h 436"/>
                <a:gd name="T48" fmla="*/ 42545 w 415"/>
                <a:gd name="T49" fmla="*/ 37809 h 436"/>
                <a:gd name="T50" fmla="*/ 37783 w 415"/>
                <a:gd name="T51" fmla="*/ 47101 h 436"/>
                <a:gd name="T52" fmla="*/ 36195 w 415"/>
                <a:gd name="T53" fmla="*/ 55752 h 436"/>
                <a:gd name="T54" fmla="*/ 94933 w 415"/>
                <a:gd name="T55" fmla="*/ 55752 h 436"/>
                <a:gd name="T56" fmla="*/ 85725 w 415"/>
                <a:gd name="T57" fmla="*/ 34605 h 4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15" h="436">
                  <a:moveTo>
                    <a:pt x="142" y="326"/>
                  </a:moveTo>
                  <a:cubicBezTo>
                    <a:pt x="159" y="343"/>
                    <a:pt x="183" y="351"/>
                    <a:pt x="215" y="351"/>
                  </a:cubicBezTo>
                  <a:cubicBezTo>
                    <a:pt x="238" y="351"/>
                    <a:pt x="258" y="346"/>
                    <a:pt x="275" y="334"/>
                  </a:cubicBezTo>
                  <a:cubicBezTo>
                    <a:pt x="291" y="323"/>
                    <a:pt x="301" y="310"/>
                    <a:pt x="305" y="298"/>
                  </a:cubicBezTo>
                  <a:cubicBezTo>
                    <a:pt x="405" y="298"/>
                    <a:pt x="405" y="298"/>
                    <a:pt x="405" y="298"/>
                  </a:cubicBezTo>
                  <a:cubicBezTo>
                    <a:pt x="389" y="347"/>
                    <a:pt x="365" y="383"/>
                    <a:pt x="332" y="404"/>
                  </a:cubicBezTo>
                  <a:cubicBezTo>
                    <a:pt x="298" y="426"/>
                    <a:pt x="258" y="436"/>
                    <a:pt x="211" y="436"/>
                  </a:cubicBezTo>
                  <a:cubicBezTo>
                    <a:pt x="179" y="436"/>
                    <a:pt x="149" y="431"/>
                    <a:pt x="123" y="421"/>
                  </a:cubicBezTo>
                  <a:cubicBezTo>
                    <a:pt x="97" y="410"/>
                    <a:pt x="75" y="395"/>
                    <a:pt x="57" y="376"/>
                  </a:cubicBezTo>
                  <a:cubicBezTo>
                    <a:pt x="39" y="357"/>
                    <a:pt x="25" y="334"/>
                    <a:pt x="15" y="307"/>
                  </a:cubicBezTo>
                  <a:cubicBezTo>
                    <a:pt x="5" y="280"/>
                    <a:pt x="0" y="251"/>
                    <a:pt x="0" y="219"/>
                  </a:cubicBezTo>
                  <a:cubicBezTo>
                    <a:pt x="0" y="188"/>
                    <a:pt x="5" y="159"/>
                    <a:pt x="15" y="132"/>
                  </a:cubicBezTo>
                  <a:cubicBezTo>
                    <a:pt x="25" y="106"/>
                    <a:pt x="40" y="83"/>
                    <a:pt x="58" y="63"/>
                  </a:cubicBezTo>
                  <a:cubicBezTo>
                    <a:pt x="77" y="44"/>
                    <a:pt x="99" y="28"/>
                    <a:pt x="125" y="17"/>
                  </a:cubicBezTo>
                  <a:cubicBezTo>
                    <a:pt x="151" y="6"/>
                    <a:pt x="180" y="0"/>
                    <a:pt x="211" y="0"/>
                  </a:cubicBezTo>
                  <a:cubicBezTo>
                    <a:pt x="247" y="0"/>
                    <a:pt x="277" y="7"/>
                    <a:pt x="304" y="21"/>
                  </a:cubicBezTo>
                  <a:cubicBezTo>
                    <a:pt x="330" y="34"/>
                    <a:pt x="351" y="53"/>
                    <a:pt x="368" y="76"/>
                  </a:cubicBezTo>
                  <a:cubicBezTo>
                    <a:pt x="385" y="99"/>
                    <a:pt x="397" y="125"/>
                    <a:pt x="405" y="154"/>
                  </a:cubicBezTo>
                  <a:cubicBezTo>
                    <a:pt x="412" y="184"/>
                    <a:pt x="415" y="214"/>
                    <a:pt x="413" y="246"/>
                  </a:cubicBezTo>
                  <a:cubicBezTo>
                    <a:pt x="114" y="246"/>
                    <a:pt x="114" y="246"/>
                    <a:pt x="114" y="246"/>
                  </a:cubicBezTo>
                  <a:cubicBezTo>
                    <a:pt x="115" y="283"/>
                    <a:pt x="125" y="310"/>
                    <a:pt x="142" y="326"/>
                  </a:cubicBezTo>
                  <a:moveTo>
                    <a:pt x="270" y="108"/>
                  </a:moveTo>
                  <a:cubicBezTo>
                    <a:pt x="257" y="93"/>
                    <a:pt x="236" y="86"/>
                    <a:pt x="208" y="86"/>
                  </a:cubicBezTo>
                  <a:cubicBezTo>
                    <a:pt x="190" y="86"/>
                    <a:pt x="175" y="89"/>
                    <a:pt x="163" y="95"/>
                  </a:cubicBezTo>
                  <a:cubicBezTo>
                    <a:pt x="151" y="101"/>
                    <a:pt x="141" y="109"/>
                    <a:pt x="134" y="118"/>
                  </a:cubicBezTo>
                  <a:cubicBezTo>
                    <a:pt x="127" y="127"/>
                    <a:pt x="122" y="137"/>
                    <a:pt x="119" y="147"/>
                  </a:cubicBezTo>
                  <a:cubicBezTo>
                    <a:pt x="116" y="157"/>
                    <a:pt x="114" y="166"/>
                    <a:pt x="114" y="174"/>
                  </a:cubicBezTo>
                  <a:cubicBezTo>
                    <a:pt x="299" y="174"/>
                    <a:pt x="299" y="174"/>
                    <a:pt x="299" y="174"/>
                  </a:cubicBezTo>
                  <a:cubicBezTo>
                    <a:pt x="293" y="145"/>
                    <a:pt x="284" y="123"/>
                    <a:pt x="270" y="108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1" name="Freeform 29">
              <a:extLst>
                <a:ext uri="{FF2B5EF4-FFF2-40B4-BE49-F238E27FC236}">
                  <a16:creationId xmlns:a16="http://schemas.microsoft.com/office/drawing/2014/main" id="{130367B9-2ABB-4A9A-9B45-F19A9C4BD0C5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1206163" y="6000751"/>
              <a:ext cx="123825" cy="136525"/>
            </a:xfrm>
            <a:custGeom>
              <a:avLst/>
              <a:gdLst>
                <a:gd name="T0" fmla="*/ 34378 w 389"/>
                <a:gd name="T1" fmla="*/ 3525 h 426"/>
                <a:gd name="T2" fmla="*/ 34378 w 389"/>
                <a:gd name="T3" fmla="*/ 22113 h 426"/>
                <a:gd name="T4" fmla="*/ 35333 w 389"/>
                <a:gd name="T5" fmla="*/ 22113 h 426"/>
                <a:gd name="T6" fmla="*/ 53159 w 389"/>
                <a:gd name="T7" fmla="*/ 5448 h 426"/>
                <a:gd name="T8" fmla="*/ 75441 w 389"/>
                <a:gd name="T9" fmla="*/ 0 h 426"/>
                <a:gd name="T10" fmla="*/ 99315 w 389"/>
                <a:gd name="T11" fmla="*/ 4166 h 426"/>
                <a:gd name="T12" fmla="*/ 113957 w 389"/>
                <a:gd name="T13" fmla="*/ 15063 h 426"/>
                <a:gd name="T14" fmla="*/ 121597 w 389"/>
                <a:gd name="T15" fmla="*/ 32369 h 426"/>
                <a:gd name="T16" fmla="*/ 123825 w 389"/>
                <a:gd name="T17" fmla="*/ 54802 h 426"/>
                <a:gd name="T18" fmla="*/ 123825 w 389"/>
                <a:gd name="T19" fmla="*/ 136525 h 426"/>
                <a:gd name="T20" fmla="*/ 87537 w 389"/>
                <a:gd name="T21" fmla="*/ 136525 h 426"/>
                <a:gd name="T22" fmla="*/ 87537 w 389"/>
                <a:gd name="T23" fmla="*/ 61532 h 426"/>
                <a:gd name="T24" fmla="*/ 82444 w 389"/>
                <a:gd name="T25" fmla="*/ 36855 h 426"/>
                <a:gd name="T26" fmla="*/ 64300 w 389"/>
                <a:gd name="T27" fmla="*/ 28843 h 426"/>
                <a:gd name="T28" fmla="*/ 42973 w 389"/>
                <a:gd name="T29" fmla="*/ 37817 h 426"/>
                <a:gd name="T30" fmla="*/ 36288 w 389"/>
                <a:gd name="T31" fmla="*/ 66981 h 426"/>
                <a:gd name="T32" fmla="*/ 36288 w 389"/>
                <a:gd name="T33" fmla="*/ 136525 h 426"/>
                <a:gd name="T34" fmla="*/ 0 w 389"/>
                <a:gd name="T35" fmla="*/ 136525 h 426"/>
                <a:gd name="T36" fmla="*/ 0 w 389"/>
                <a:gd name="T37" fmla="*/ 3525 h 426"/>
                <a:gd name="T38" fmla="*/ 34378 w 389"/>
                <a:gd name="T39" fmla="*/ 3525 h 42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89" h="426">
                  <a:moveTo>
                    <a:pt x="108" y="11"/>
                  </a:moveTo>
                  <a:cubicBezTo>
                    <a:pt x="108" y="69"/>
                    <a:pt x="108" y="69"/>
                    <a:pt x="108" y="69"/>
                  </a:cubicBezTo>
                  <a:cubicBezTo>
                    <a:pt x="111" y="69"/>
                    <a:pt x="111" y="69"/>
                    <a:pt x="111" y="69"/>
                  </a:cubicBezTo>
                  <a:cubicBezTo>
                    <a:pt x="125" y="45"/>
                    <a:pt x="144" y="28"/>
                    <a:pt x="167" y="17"/>
                  </a:cubicBezTo>
                  <a:cubicBezTo>
                    <a:pt x="190" y="6"/>
                    <a:pt x="213" y="0"/>
                    <a:pt x="237" y="0"/>
                  </a:cubicBezTo>
                  <a:cubicBezTo>
                    <a:pt x="268" y="0"/>
                    <a:pt x="293" y="4"/>
                    <a:pt x="312" y="13"/>
                  </a:cubicBezTo>
                  <a:cubicBezTo>
                    <a:pt x="332" y="21"/>
                    <a:pt x="347" y="32"/>
                    <a:pt x="358" y="47"/>
                  </a:cubicBezTo>
                  <a:cubicBezTo>
                    <a:pt x="370" y="62"/>
                    <a:pt x="377" y="80"/>
                    <a:pt x="382" y="101"/>
                  </a:cubicBezTo>
                  <a:cubicBezTo>
                    <a:pt x="386" y="122"/>
                    <a:pt x="389" y="145"/>
                    <a:pt x="389" y="171"/>
                  </a:cubicBezTo>
                  <a:cubicBezTo>
                    <a:pt x="389" y="426"/>
                    <a:pt x="389" y="426"/>
                    <a:pt x="389" y="426"/>
                  </a:cubicBezTo>
                  <a:cubicBezTo>
                    <a:pt x="275" y="426"/>
                    <a:pt x="275" y="426"/>
                    <a:pt x="275" y="426"/>
                  </a:cubicBezTo>
                  <a:cubicBezTo>
                    <a:pt x="275" y="192"/>
                    <a:pt x="275" y="192"/>
                    <a:pt x="275" y="192"/>
                  </a:cubicBezTo>
                  <a:cubicBezTo>
                    <a:pt x="275" y="158"/>
                    <a:pt x="270" y="132"/>
                    <a:pt x="259" y="115"/>
                  </a:cubicBezTo>
                  <a:cubicBezTo>
                    <a:pt x="248" y="98"/>
                    <a:pt x="229" y="90"/>
                    <a:pt x="202" y="90"/>
                  </a:cubicBezTo>
                  <a:cubicBezTo>
                    <a:pt x="171" y="90"/>
                    <a:pt x="149" y="99"/>
                    <a:pt x="135" y="118"/>
                  </a:cubicBezTo>
                  <a:cubicBezTo>
                    <a:pt x="121" y="136"/>
                    <a:pt x="114" y="166"/>
                    <a:pt x="114" y="209"/>
                  </a:cubicBezTo>
                  <a:cubicBezTo>
                    <a:pt x="114" y="426"/>
                    <a:pt x="114" y="426"/>
                    <a:pt x="114" y="426"/>
                  </a:cubicBezTo>
                  <a:cubicBezTo>
                    <a:pt x="0" y="426"/>
                    <a:pt x="0" y="426"/>
                    <a:pt x="0" y="426"/>
                  </a:cubicBezTo>
                  <a:cubicBezTo>
                    <a:pt x="0" y="11"/>
                    <a:pt x="0" y="11"/>
                    <a:pt x="0" y="11"/>
                  </a:cubicBezTo>
                  <a:lnTo>
                    <a:pt x="108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2" name="Rectangle 30">
              <a:extLst>
                <a:ext uri="{FF2B5EF4-FFF2-40B4-BE49-F238E27FC236}">
                  <a16:creationId xmlns:a16="http://schemas.microsoft.com/office/drawing/2014/main" id="{3C1E4292-F401-431C-932B-811BEFD11C37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9494838" y="5797551"/>
              <a:ext cx="339725" cy="3397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33" name="Freeform 31">
              <a:extLst>
                <a:ext uri="{FF2B5EF4-FFF2-40B4-BE49-F238E27FC236}">
                  <a16:creationId xmlns:a16="http://schemas.microsoft.com/office/drawing/2014/main" id="{9986D5A6-4B06-4DE6-89FE-D2B7AE3CD51E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9488488" y="5407026"/>
              <a:ext cx="633413" cy="341313"/>
            </a:xfrm>
            <a:custGeom>
              <a:avLst/>
              <a:gdLst>
                <a:gd name="T0" fmla="*/ 633413 w 1995"/>
                <a:gd name="T1" fmla="*/ 170815 h 1079"/>
                <a:gd name="T2" fmla="*/ 316865 w 1995"/>
                <a:gd name="T3" fmla="*/ 341313 h 1079"/>
                <a:gd name="T4" fmla="*/ 0 w 1995"/>
                <a:gd name="T5" fmla="*/ 170815 h 1079"/>
                <a:gd name="T6" fmla="*/ 316865 w 1995"/>
                <a:gd name="T7" fmla="*/ 0 h 1079"/>
                <a:gd name="T8" fmla="*/ 633413 w 1995"/>
                <a:gd name="T9" fmla="*/ 170815 h 10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95" h="1079">
                  <a:moveTo>
                    <a:pt x="1995" y="540"/>
                  </a:moveTo>
                  <a:cubicBezTo>
                    <a:pt x="1800" y="862"/>
                    <a:pt x="1426" y="1079"/>
                    <a:pt x="998" y="1079"/>
                  </a:cubicBezTo>
                  <a:cubicBezTo>
                    <a:pt x="569" y="1079"/>
                    <a:pt x="195" y="862"/>
                    <a:pt x="0" y="540"/>
                  </a:cubicBezTo>
                  <a:cubicBezTo>
                    <a:pt x="195" y="218"/>
                    <a:pt x="569" y="0"/>
                    <a:pt x="998" y="0"/>
                  </a:cubicBezTo>
                  <a:cubicBezTo>
                    <a:pt x="1426" y="0"/>
                    <a:pt x="1800" y="218"/>
                    <a:pt x="1995" y="54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4" name="Oval 32">
              <a:extLst>
                <a:ext uri="{FF2B5EF4-FFF2-40B4-BE49-F238E27FC236}">
                  <a16:creationId xmlns:a16="http://schemas.microsoft.com/office/drawing/2014/main" id="{DF354BB3-C46C-4A8C-9EBB-869081A253A1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9690100" y="5461001"/>
              <a:ext cx="231775" cy="2333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35" name="Oval 33">
              <a:extLst>
                <a:ext uri="{FF2B5EF4-FFF2-40B4-BE49-F238E27FC236}">
                  <a16:creationId xmlns:a16="http://schemas.microsoft.com/office/drawing/2014/main" id="{2A437592-A345-4275-85E1-618BA68A7CB0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9753600" y="5526088"/>
              <a:ext cx="103188" cy="10318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36" name="Freeform 34">
              <a:extLst>
                <a:ext uri="{FF2B5EF4-FFF2-40B4-BE49-F238E27FC236}">
                  <a16:creationId xmlns:a16="http://schemas.microsoft.com/office/drawing/2014/main" id="{5CD630C5-5B0D-4E87-BE04-20BB1D4F14B1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9834563" y="5797551"/>
              <a:ext cx="295275" cy="339725"/>
            </a:xfrm>
            <a:custGeom>
              <a:avLst/>
              <a:gdLst>
                <a:gd name="T0" fmla="*/ 295275 w 186"/>
                <a:gd name="T1" fmla="*/ 169863 h 214"/>
                <a:gd name="T2" fmla="*/ 0 w 186"/>
                <a:gd name="T3" fmla="*/ 0 h 214"/>
                <a:gd name="T4" fmla="*/ 0 w 186"/>
                <a:gd name="T5" fmla="*/ 339725 h 214"/>
                <a:gd name="T6" fmla="*/ 295275 w 186"/>
                <a:gd name="T7" fmla="*/ 169863 h 2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6" h="214">
                  <a:moveTo>
                    <a:pt x="186" y="107"/>
                  </a:moveTo>
                  <a:lnTo>
                    <a:pt x="0" y="0"/>
                  </a:lnTo>
                  <a:lnTo>
                    <a:pt x="0" y="214"/>
                  </a:lnTo>
                  <a:lnTo>
                    <a:pt x="186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7" name="Freeform 35">
              <a:extLst>
                <a:ext uri="{FF2B5EF4-FFF2-40B4-BE49-F238E27FC236}">
                  <a16:creationId xmlns:a16="http://schemas.microsoft.com/office/drawing/2014/main" id="{685B4EB2-CBEE-418C-8129-D11277366AB4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004425" y="5895976"/>
              <a:ext cx="125413" cy="142875"/>
            </a:xfrm>
            <a:custGeom>
              <a:avLst/>
              <a:gdLst>
                <a:gd name="T0" fmla="*/ 125413 w 79"/>
                <a:gd name="T1" fmla="*/ 71438 h 90"/>
                <a:gd name="T2" fmla="*/ 0 w 79"/>
                <a:gd name="T3" fmla="*/ 0 h 90"/>
                <a:gd name="T4" fmla="*/ 0 w 79"/>
                <a:gd name="T5" fmla="*/ 142875 h 90"/>
                <a:gd name="T6" fmla="*/ 125413 w 79"/>
                <a:gd name="T7" fmla="*/ 71438 h 9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9" h="90">
                  <a:moveTo>
                    <a:pt x="79" y="45"/>
                  </a:moveTo>
                  <a:lnTo>
                    <a:pt x="0" y="0"/>
                  </a:lnTo>
                  <a:lnTo>
                    <a:pt x="0" y="90"/>
                  </a:lnTo>
                  <a:lnTo>
                    <a:pt x="79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3" name="Ondertitel 2"/>
          <p:cNvSpPr>
            <a:spLocks noGrp="1" noSelect="1"/>
          </p:cNvSpPr>
          <p:nvPr>
            <p:ph type="subTitle" idx="1"/>
          </p:nvPr>
        </p:nvSpPr>
        <p:spPr>
          <a:xfrm>
            <a:off x="604800" y="3276000"/>
            <a:ext cx="10926000" cy="1227600"/>
          </a:xfrm>
        </p:spPr>
        <p:txBody>
          <a:bodyPr/>
          <a:lstStyle>
            <a:lvl1pPr marL="0" indent="0" algn="l">
              <a:buNone/>
              <a:defRPr sz="7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2" name="Titel 1"/>
          <p:cNvSpPr>
            <a:spLocks noGrp="1" noSelect="1"/>
          </p:cNvSpPr>
          <p:nvPr>
            <p:ph type="ctrTitle"/>
          </p:nvPr>
        </p:nvSpPr>
        <p:spPr>
          <a:xfrm>
            <a:off x="604800" y="820800"/>
            <a:ext cx="10926000" cy="2671200"/>
          </a:xfrm>
        </p:spPr>
        <p:txBody>
          <a:bodyPr anchor="b"/>
          <a:lstStyle>
            <a:lvl1pPr algn="l">
              <a:lnSpc>
                <a:spcPct val="96000"/>
              </a:lnSpc>
              <a:defRPr sz="104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5" name="Tijdelijke aanduiding voor tekst 4"/>
          <p:cNvSpPr>
            <a:spLocks noGrp="1" noSelect="1"/>
          </p:cNvSpPr>
          <p:nvPr>
            <p:ph type="body" sz="quarter" idx="10"/>
          </p:nvPr>
        </p:nvSpPr>
        <p:spPr>
          <a:xfrm>
            <a:off x="604800" y="5356800"/>
            <a:ext cx="5688000" cy="936000"/>
          </a:xfrm>
        </p:spPr>
        <p:txBody>
          <a:bodyPr/>
          <a:lstStyle>
            <a:lvl1pPr marL="0" indent="0">
              <a:lnSpc>
                <a:spcPct val="90000"/>
              </a:lnSpc>
              <a:buFont typeface="Arial" panose="020B0604020202020204" pitchFamily="34" charset="0"/>
              <a:buNone/>
              <a:defRPr sz="2400"/>
            </a:lvl1pPr>
            <a:lvl2pPr marL="0" marR="0" indent="0" algn="l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400" b="0" i="0" u="none" baseline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2pPr>
            <a:lvl3pPr marL="0" marR="0" indent="0" algn="l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400" b="0" i="0" u="none" baseline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3pPr>
            <a:lvl4pPr marL="0" marR="0" indent="0" algn="l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400" b="0" i="0" u="none" baseline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4pPr>
            <a:lvl5pPr marL="0" marR="0" indent="0" algn="l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400" b="0" i="0" u="none" baseline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5pPr>
            <a:lvl6pPr marL="0" marR="0" indent="0" algn="l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400" b="0" i="0" u="none" baseline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6pPr>
            <a:lvl7pPr marL="0" marR="0" indent="0" algn="l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400" b="0" i="0" u="none" baseline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7pPr>
            <a:lvl8pPr marL="0" marR="0" indent="0" algn="l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400" b="0" i="0" u="none" baseline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8pPr>
            <a:lvl9pPr marL="0" marR="0" indent="0" algn="l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400" b="0" i="0" u="none" baseline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035181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kst en afbeelding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 noSelect="1"/>
          </p:cNvSpPr>
          <p:nvPr>
            <p:ph type="title"/>
          </p:nvPr>
        </p:nvSpPr>
        <p:spPr>
          <a:xfrm>
            <a:off x="565200" y="565200"/>
            <a:ext cx="11030400" cy="11988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8" name="Tijdelijke aanduiding voor tekst 6"/>
          <p:cNvSpPr>
            <a:spLocks noGrp="1" noSelect="1"/>
          </p:cNvSpPr>
          <p:nvPr>
            <p:ph type="body" sz="quarter" idx="13"/>
          </p:nvPr>
        </p:nvSpPr>
        <p:spPr>
          <a:xfrm>
            <a:off x="6195600" y="2070000"/>
            <a:ext cx="5400000" cy="4032000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afbeelding 6"/>
          <p:cNvSpPr>
            <a:spLocks noGrp="1" noSelect="1"/>
          </p:cNvSpPr>
          <p:nvPr>
            <p:ph type="pic" sz="quarter" idx="10"/>
          </p:nvPr>
        </p:nvSpPr>
        <p:spPr>
          <a:xfrm>
            <a:off x="565150" y="2124000"/>
            <a:ext cx="5418000" cy="3978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Instructie algemeen (PHJU)"/>
          <p:cNvSpPr txBox="1">
            <a:spLocks noGrp="1" noSelect="1" noChangeAspect="1"/>
          </p:cNvSpPr>
          <p:nvPr>
            <p:ph type="body" idx="1000"/>
          </p:nvPr>
        </p:nvSpPr>
        <p:spPr>
          <a:xfrm>
            <a:off x="-3599854" y="0"/>
            <a:ext cx="3551726" cy="2700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accent1"/>
            </a:solidFill>
          </a:ln>
        </p:spPr>
        <p:txBody>
          <a:bodyPr lIns="36000" tIns="36000" rIns="36000" bIns="36000"/>
          <a:lstStyle>
            <a:lvl1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marR="0" indent="0" algn="l" defTabSz="914400" rtl="0" eaLnBrk="1" fontAlgn="auto" latinLnBrk="0" hangingPunct="1">
              <a:lnSpc>
                <a:spcPct val="133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8D92EA7-26DF-40A8-9B06-9FC727E4F2D5}"/>
              </a:ext>
            </a:extLst>
          </p:cNvPr>
          <p:cNvSpPr>
            <a:spLocks noGrp="1" noSelect="1"/>
          </p:cNvSpPr>
          <p:nvPr>
            <p:ph type="ftr" sz="quarter" idx="100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Online scholing Bespreken van laaggeletterdheid | Voel je goed! | Verwijzers - deel I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0FB173E-B31E-453D-A67B-6020FCD1DD82}"/>
              </a:ext>
            </a:extLst>
          </p:cNvPr>
          <p:cNvSpPr>
            <a:spLocks noGrp="1" noSelect="1"/>
          </p:cNvSpPr>
          <p:nvPr>
            <p:ph type="sldNum" sz="quarter" idx="100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AD814-F633-4AC4-9873-1A9DFC370E0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168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grote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 noSelect="1"/>
          </p:cNvSpPr>
          <p:nvPr>
            <p:ph type="title"/>
          </p:nvPr>
        </p:nvSpPr>
        <p:spPr>
          <a:xfrm>
            <a:off x="565200" y="565200"/>
            <a:ext cx="11030400" cy="11988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9" name="Tijdelijke aanduiding voor afbeelding 6"/>
          <p:cNvSpPr>
            <a:spLocks noGrp="1" noSelect="1"/>
          </p:cNvSpPr>
          <p:nvPr>
            <p:ph type="pic" sz="quarter" idx="10"/>
          </p:nvPr>
        </p:nvSpPr>
        <p:spPr>
          <a:xfrm>
            <a:off x="565150" y="2124000"/>
            <a:ext cx="11030450" cy="3978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voettekst 5">
            <a:extLst>
              <a:ext uri="{FF2B5EF4-FFF2-40B4-BE49-F238E27FC236}">
                <a16:creationId xmlns:a16="http://schemas.microsoft.com/office/drawing/2014/main" id="{7906EF9A-AC53-4DE1-A634-6B58F3D693DD}"/>
              </a:ext>
            </a:extLst>
          </p:cNvPr>
          <p:cNvSpPr>
            <a:spLocks noGrp="1" noSelect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Online scholing Bespreken van laaggeletterdheid | Voel je goed! | Verwijzers - deel I</a:t>
            </a:r>
          </a:p>
        </p:txBody>
      </p:sp>
      <p:sp>
        <p:nvSpPr>
          <p:cNvPr id="5" name="Tijdelijke aanduiding voor dianummer 6">
            <a:extLst>
              <a:ext uri="{FF2B5EF4-FFF2-40B4-BE49-F238E27FC236}">
                <a16:creationId xmlns:a16="http://schemas.microsoft.com/office/drawing/2014/main" id="{524E251C-246D-4354-A84C-EF8C2A4691D4}"/>
              </a:ext>
            </a:extLst>
          </p:cNvPr>
          <p:cNvSpPr>
            <a:spLocks noGrp="1" noSelect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2863C-431C-42E3-BE86-53016CECF6C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85632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Select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oettekst 3">
            <a:extLst>
              <a:ext uri="{FF2B5EF4-FFF2-40B4-BE49-F238E27FC236}">
                <a16:creationId xmlns:a16="http://schemas.microsoft.com/office/drawing/2014/main" id="{97FEBC05-C4A3-435C-A6D3-262933F240DA}"/>
              </a:ext>
            </a:extLst>
          </p:cNvPr>
          <p:cNvSpPr>
            <a:spLocks noGrp="1" noSelect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Online scholing Bespreken van laaggeletterdheid | Voel je goed! | Verwijzers - deel I</a:t>
            </a:r>
          </a:p>
        </p:txBody>
      </p:sp>
      <p:sp>
        <p:nvSpPr>
          <p:cNvPr id="4" name="Tijdelijke aanduiding voor dianummer 4">
            <a:extLst>
              <a:ext uri="{FF2B5EF4-FFF2-40B4-BE49-F238E27FC236}">
                <a16:creationId xmlns:a16="http://schemas.microsoft.com/office/drawing/2014/main" id="{3CC8BE5C-41F9-4A7F-B7D2-338A8BDABA06}"/>
              </a:ext>
            </a:extLst>
          </p:cNvPr>
          <p:cNvSpPr>
            <a:spLocks noGrp="1" noSelect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0A886-CEA4-4507-94B7-A3843E64340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80720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 (grote teks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Select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***Tijdelijke aanduiding voor inhoud 2 (JU-Free)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 baseline="0"/>
            </a:lvl1pPr>
            <a:lvl2pPr>
              <a:defRPr sz="2400"/>
            </a:lvl2pPr>
            <a:lvl3pPr>
              <a:defRPr sz="2400"/>
            </a:lvl3pPr>
            <a:lvl4pPr>
              <a:defRPr sz="2400" b="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8" name="Instructie algemeen (PHJU)"/>
          <p:cNvSpPr txBox="1">
            <a:spLocks noGrp="1" noSelect="1" noChangeAspect="1"/>
          </p:cNvSpPr>
          <p:nvPr>
            <p:ph type="body" idx="1000"/>
          </p:nvPr>
        </p:nvSpPr>
        <p:spPr>
          <a:xfrm>
            <a:off x="-3599854" y="0"/>
            <a:ext cx="3551726" cy="2700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accent1"/>
            </a:solidFill>
          </a:ln>
        </p:spPr>
        <p:txBody>
          <a:bodyPr lIns="36000" tIns="36000" rIns="36000" bIns="36000"/>
          <a:lstStyle>
            <a:lvl1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marR="0" indent="0" algn="l" defTabSz="914400" rtl="0" eaLnBrk="1" fontAlgn="auto" latinLnBrk="0" hangingPunct="1">
              <a:lnSpc>
                <a:spcPct val="133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1635216-3837-4E54-8489-8905712B76F2}"/>
              </a:ext>
            </a:extLst>
          </p:cNvPr>
          <p:cNvSpPr>
            <a:spLocks noGrp="1" noSelect="1"/>
          </p:cNvSpPr>
          <p:nvPr>
            <p:ph type="ftr" sz="quarter" idx="100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Online scholing Bespreken van laaggeletterdheid | Voel je goed! | Verwijzers - deel I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0F22C83-6A5B-4F03-8798-35F1703B4758}"/>
              </a:ext>
            </a:extLst>
          </p:cNvPr>
          <p:cNvSpPr>
            <a:spLocks noGrp="1" noSelect="1"/>
          </p:cNvSpPr>
          <p:nvPr>
            <p:ph type="sldNum" sz="quarter" idx="100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4FD34-0422-465C-996A-3A05BD451CC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41714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o_start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AA46AA3F-08E9-4CBF-B6DF-838BB2005104}"/>
              </a:ext>
            </a:extLst>
          </p:cNvPr>
          <p:cNvGrpSpPr>
            <a:grpSpLocks noSelect="1" noChangeAspect="1"/>
          </p:cNvGrpSpPr>
          <p:nvPr userDrawn="1"/>
        </p:nvGrpSpPr>
        <p:grpSpPr bwMode="auto">
          <a:xfrm>
            <a:off x="0" y="0"/>
            <a:ext cx="12192000" cy="6858000"/>
            <a:chOff x="0" y="0"/>
            <a:chExt cx="7680" cy="4320"/>
          </a:xfrm>
        </p:grpSpPr>
        <p:sp>
          <p:nvSpPr>
            <p:cNvPr id="3" name="Rectangle 5">
              <a:extLst>
                <a:ext uri="{FF2B5EF4-FFF2-40B4-BE49-F238E27FC236}">
                  <a16:creationId xmlns:a16="http://schemas.microsoft.com/office/drawing/2014/main" id="{15DA8889-0E26-4E9B-8817-587580B00ADC}"/>
                </a:ext>
              </a:extLst>
            </p:cNvPr>
            <p:cNvSpPr>
              <a:spLocks noSelect="1" noChangeArrowheads="1"/>
            </p:cNvSpPr>
            <p:nvPr/>
          </p:nvSpPr>
          <p:spPr bwMode="auto">
            <a:xfrm>
              <a:off x="0" y="0"/>
              <a:ext cx="7680" cy="4320"/>
            </a:xfrm>
            <a:prstGeom prst="rect">
              <a:avLst/>
            </a:prstGeom>
            <a:solidFill>
              <a:srgbClr val="AD91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4" name="Rectangle 6">
              <a:extLst>
                <a:ext uri="{FF2B5EF4-FFF2-40B4-BE49-F238E27FC236}">
                  <a16:creationId xmlns:a16="http://schemas.microsoft.com/office/drawing/2014/main" id="{587C5DB9-B2F2-4079-88AC-F158BD844800}"/>
                </a:ext>
              </a:extLst>
            </p:cNvPr>
            <p:cNvSpPr>
              <a:spLocks noSelect="1" noChangeArrowheads="1"/>
            </p:cNvSpPr>
            <p:nvPr/>
          </p:nvSpPr>
          <p:spPr bwMode="auto">
            <a:xfrm>
              <a:off x="0" y="0"/>
              <a:ext cx="768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2C82AC30-317B-466B-8123-6E434204BC18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2908" y="1500"/>
              <a:ext cx="1864" cy="1331"/>
            </a:xfrm>
            <a:custGeom>
              <a:avLst/>
              <a:gdLst>
                <a:gd name="T0" fmla="*/ 1731 w 3106"/>
                <a:gd name="T1" fmla="*/ 1331 h 2219"/>
                <a:gd name="T2" fmla="*/ 133 w 3106"/>
                <a:gd name="T3" fmla="*/ 1331 h 2219"/>
                <a:gd name="T4" fmla="*/ 0 w 3106"/>
                <a:gd name="T5" fmla="*/ 1198 h 2219"/>
                <a:gd name="T6" fmla="*/ 0 w 3106"/>
                <a:gd name="T7" fmla="*/ 133 h 2219"/>
                <a:gd name="T8" fmla="*/ 133 w 3106"/>
                <a:gd name="T9" fmla="*/ 0 h 2219"/>
                <a:gd name="T10" fmla="*/ 1731 w 3106"/>
                <a:gd name="T11" fmla="*/ 0 h 2219"/>
                <a:gd name="T12" fmla="*/ 1864 w 3106"/>
                <a:gd name="T13" fmla="*/ 133 h 2219"/>
                <a:gd name="T14" fmla="*/ 1864 w 3106"/>
                <a:gd name="T15" fmla="*/ 1198 h 2219"/>
                <a:gd name="T16" fmla="*/ 1731 w 3106"/>
                <a:gd name="T17" fmla="*/ 1331 h 22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106" h="2219">
                  <a:moveTo>
                    <a:pt x="2884" y="2219"/>
                  </a:moveTo>
                  <a:cubicBezTo>
                    <a:pt x="221" y="2219"/>
                    <a:pt x="221" y="2219"/>
                    <a:pt x="221" y="2219"/>
                  </a:cubicBezTo>
                  <a:cubicBezTo>
                    <a:pt x="99" y="2219"/>
                    <a:pt x="0" y="2120"/>
                    <a:pt x="0" y="1997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0" y="99"/>
                    <a:pt x="99" y="0"/>
                    <a:pt x="221" y="0"/>
                  </a:cubicBezTo>
                  <a:cubicBezTo>
                    <a:pt x="2884" y="0"/>
                    <a:pt x="2884" y="0"/>
                    <a:pt x="2884" y="0"/>
                  </a:cubicBezTo>
                  <a:cubicBezTo>
                    <a:pt x="3007" y="0"/>
                    <a:pt x="3106" y="99"/>
                    <a:pt x="3106" y="222"/>
                  </a:cubicBezTo>
                  <a:cubicBezTo>
                    <a:pt x="3106" y="1997"/>
                    <a:pt x="3106" y="1997"/>
                    <a:pt x="3106" y="1997"/>
                  </a:cubicBezTo>
                  <a:cubicBezTo>
                    <a:pt x="3106" y="2120"/>
                    <a:pt x="3007" y="2219"/>
                    <a:pt x="2884" y="2219"/>
                  </a:cubicBezTo>
                </a:path>
              </a:pathLst>
            </a:custGeom>
            <a:solidFill>
              <a:srgbClr val="EDAE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7DC1DF02-29DB-4B1E-BF29-90A771A2B8D7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3574" y="1792"/>
              <a:ext cx="646" cy="747"/>
            </a:xfrm>
            <a:custGeom>
              <a:avLst/>
              <a:gdLst>
                <a:gd name="T0" fmla="*/ 609 w 1078"/>
                <a:gd name="T1" fmla="*/ 327 h 1244"/>
                <a:gd name="T2" fmla="*/ 81 w 1078"/>
                <a:gd name="T3" fmla="*/ 21 h 1244"/>
                <a:gd name="T4" fmla="*/ 0 w 1078"/>
                <a:gd name="T5" fmla="*/ 68 h 1244"/>
                <a:gd name="T6" fmla="*/ 0 w 1078"/>
                <a:gd name="T7" fmla="*/ 679 h 1244"/>
                <a:gd name="T8" fmla="*/ 81 w 1078"/>
                <a:gd name="T9" fmla="*/ 727 h 1244"/>
                <a:gd name="T10" fmla="*/ 609 w 1078"/>
                <a:gd name="T11" fmla="*/ 421 h 1244"/>
                <a:gd name="T12" fmla="*/ 609 w 1078"/>
                <a:gd name="T13" fmla="*/ 327 h 12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78" h="1244">
                  <a:moveTo>
                    <a:pt x="1017" y="544"/>
                  </a:moveTo>
                  <a:cubicBezTo>
                    <a:pt x="136" y="35"/>
                    <a:pt x="136" y="35"/>
                    <a:pt x="136" y="35"/>
                  </a:cubicBezTo>
                  <a:cubicBezTo>
                    <a:pt x="76" y="0"/>
                    <a:pt x="0" y="44"/>
                    <a:pt x="0" y="114"/>
                  </a:cubicBezTo>
                  <a:cubicBezTo>
                    <a:pt x="0" y="1131"/>
                    <a:pt x="0" y="1131"/>
                    <a:pt x="0" y="1131"/>
                  </a:cubicBezTo>
                  <a:cubicBezTo>
                    <a:pt x="0" y="1201"/>
                    <a:pt x="76" y="1244"/>
                    <a:pt x="136" y="1210"/>
                  </a:cubicBezTo>
                  <a:cubicBezTo>
                    <a:pt x="1017" y="701"/>
                    <a:pt x="1017" y="701"/>
                    <a:pt x="1017" y="701"/>
                  </a:cubicBezTo>
                  <a:cubicBezTo>
                    <a:pt x="1078" y="666"/>
                    <a:pt x="1078" y="579"/>
                    <a:pt x="1017" y="54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E094EAC0-288A-4266-B3CC-948628E0550D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3960" y="2286"/>
              <a:ext cx="3070" cy="2034"/>
            </a:xfrm>
            <a:custGeom>
              <a:avLst/>
              <a:gdLst>
                <a:gd name="T0" fmla="*/ 1940 w 5117"/>
                <a:gd name="T1" fmla="*/ 2034 h 3390"/>
                <a:gd name="T2" fmla="*/ 1221 w 5117"/>
                <a:gd name="T3" fmla="*/ 1315 h 3390"/>
                <a:gd name="T4" fmla="*/ 523 w 5117"/>
                <a:gd name="T5" fmla="*/ 1315 h 3390"/>
                <a:gd name="T6" fmla="*/ 389 w 5117"/>
                <a:gd name="T7" fmla="*/ 1181 h 3390"/>
                <a:gd name="T8" fmla="*/ 389 w 5117"/>
                <a:gd name="T9" fmla="*/ 1181 h 3390"/>
                <a:gd name="T10" fmla="*/ 523 w 5117"/>
                <a:gd name="T11" fmla="*/ 1048 h 3390"/>
                <a:gd name="T12" fmla="*/ 766 w 5117"/>
                <a:gd name="T13" fmla="*/ 1048 h 3390"/>
                <a:gd name="T14" fmla="*/ 617 w 5117"/>
                <a:gd name="T15" fmla="*/ 899 h 3390"/>
                <a:gd name="T16" fmla="*/ 617 w 5117"/>
                <a:gd name="T17" fmla="*/ 899 h 3390"/>
                <a:gd name="T18" fmla="*/ 52 w 5117"/>
                <a:gd name="T19" fmla="*/ 334 h 3390"/>
                <a:gd name="T20" fmla="*/ 52 w 5117"/>
                <a:gd name="T21" fmla="*/ 146 h 3390"/>
                <a:gd name="T22" fmla="*/ 241 w 5117"/>
                <a:gd name="T23" fmla="*/ 146 h 3390"/>
                <a:gd name="T24" fmla="*/ 711 w 5117"/>
                <a:gd name="T25" fmla="*/ 617 h 3390"/>
                <a:gd name="T26" fmla="*/ 711 w 5117"/>
                <a:gd name="T27" fmla="*/ 428 h 3390"/>
                <a:gd name="T28" fmla="*/ 899 w 5117"/>
                <a:gd name="T29" fmla="*/ 428 h 3390"/>
                <a:gd name="T30" fmla="*/ 994 w 5117"/>
                <a:gd name="T31" fmla="*/ 523 h 3390"/>
                <a:gd name="T32" fmla="*/ 994 w 5117"/>
                <a:gd name="T33" fmla="*/ 523 h 3390"/>
                <a:gd name="T34" fmla="*/ 994 w 5117"/>
                <a:gd name="T35" fmla="*/ 523 h 3390"/>
                <a:gd name="T36" fmla="*/ 994 w 5117"/>
                <a:gd name="T37" fmla="*/ 523 h 3390"/>
                <a:gd name="T38" fmla="*/ 899 w 5117"/>
                <a:gd name="T39" fmla="*/ 428 h 3390"/>
                <a:gd name="T40" fmla="*/ 899 w 5117"/>
                <a:gd name="T41" fmla="*/ 240 h 3390"/>
                <a:gd name="T42" fmla="*/ 1088 w 5117"/>
                <a:gd name="T43" fmla="*/ 240 h 3390"/>
                <a:gd name="T44" fmla="*/ 1141 w 5117"/>
                <a:gd name="T45" fmla="*/ 294 h 3390"/>
                <a:gd name="T46" fmla="*/ 1088 w 5117"/>
                <a:gd name="T47" fmla="*/ 240 h 3390"/>
                <a:gd name="T48" fmla="*/ 1088 w 5117"/>
                <a:gd name="T49" fmla="*/ 52 h 3390"/>
                <a:gd name="T50" fmla="*/ 1276 w 5117"/>
                <a:gd name="T51" fmla="*/ 52 h 3390"/>
                <a:gd name="T52" fmla="*/ 1370 w 5117"/>
                <a:gd name="T53" fmla="*/ 146 h 3390"/>
                <a:gd name="T54" fmla="*/ 1370 w 5117"/>
                <a:gd name="T55" fmla="*/ 146 h 3390"/>
                <a:gd name="T56" fmla="*/ 1746 w 5117"/>
                <a:gd name="T57" fmla="*/ 523 h 3390"/>
                <a:gd name="T58" fmla="*/ 1652 w 5117"/>
                <a:gd name="T59" fmla="*/ 617 h 3390"/>
                <a:gd name="T60" fmla="*/ 1652 w 5117"/>
                <a:gd name="T61" fmla="*/ 617 h 3390"/>
                <a:gd name="T62" fmla="*/ 1746 w 5117"/>
                <a:gd name="T63" fmla="*/ 523 h 3390"/>
                <a:gd name="T64" fmla="*/ 1815 w 5117"/>
                <a:gd name="T65" fmla="*/ 779 h 3390"/>
                <a:gd name="T66" fmla="*/ 3070 w 5117"/>
                <a:gd name="T67" fmla="*/ 2034 h 3390"/>
                <a:gd name="T68" fmla="*/ 1940 w 5117"/>
                <a:gd name="T69" fmla="*/ 2034 h 339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117" h="3390">
                  <a:moveTo>
                    <a:pt x="3234" y="3390"/>
                  </a:moveTo>
                  <a:cubicBezTo>
                    <a:pt x="2035" y="2191"/>
                    <a:pt x="2035" y="2191"/>
                    <a:pt x="2035" y="2191"/>
                  </a:cubicBezTo>
                  <a:cubicBezTo>
                    <a:pt x="871" y="2191"/>
                    <a:pt x="871" y="2191"/>
                    <a:pt x="871" y="2191"/>
                  </a:cubicBezTo>
                  <a:cubicBezTo>
                    <a:pt x="749" y="2191"/>
                    <a:pt x="649" y="2092"/>
                    <a:pt x="649" y="1969"/>
                  </a:cubicBezTo>
                  <a:cubicBezTo>
                    <a:pt x="649" y="1969"/>
                    <a:pt x="649" y="1969"/>
                    <a:pt x="649" y="1969"/>
                  </a:cubicBezTo>
                  <a:cubicBezTo>
                    <a:pt x="649" y="1847"/>
                    <a:pt x="749" y="1747"/>
                    <a:pt x="871" y="1747"/>
                  </a:cubicBezTo>
                  <a:cubicBezTo>
                    <a:pt x="1277" y="1747"/>
                    <a:pt x="1277" y="1747"/>
                    <a:pt x="1277" y="1747"/>
                  </a:cubicBezTo>
                  <a:cubicBezTo>
                    <a:pt x="1028" y="1498"/>
                    <a:pt x="1028" y="1498"/>
                    <a:pt x="1028" y="1498"/>
                  </a:cubicBezTo>
                  <a:cubicBezTo>
                    <a:pt x="1028" y="1498"/>
                    <a:pt x="1028" y="1498"/>
                    <a:pt x="1028" y="1498"/>
                  </a:cubicBezTo>
                  <a:cubicBezTo>
                    <a:pt x="87" y="557"/>
                    <a:pt x="87" y="557"/>
                    <a:pt x="87" y="557"/>
                  </a:cubicBezTo>
                  <a:cubicBezTo>
                    <a:pt x="0" y="470"/>
                    <a:pt x="0" y="330"/>
                    <a:pt x="87" y="243"/>
                  </a:cubicBezTo>
                  <a:cubicBezTo>
                    <a:pt x="173" y="157"/>
                    <a:pt x="314" y="157"/>
                    <a:pt x="401" y="243"/>
                  </a:cubicBezTo>
                  <a:cubicBezTo>
                    <a:pt x="1185" y="1028"/>
                    <a:pt x="1185" y="1028"/>
                    <a:pt x="1185" y="1028"/>
                  </a:cubicBezTo>
                  <a:cubicBezTo>
                    <a:pt x="1098" y="941"/>
                    <a:pt x="1098" y="801"/>
                    <a:pt x="1185" y="714"/>
                  </a:cubicBezTo>
                  <a:cubicBezTo>
                    <a:pt x="1272" y="627"/>
                    <a:pt x="1412" y="627"/>
                    <a:pt x="1499" y="714"/>
                  </a:cubicBezTo>
                  <a:cubicBezTo>
                    <a:pt x="1656" y="871"/>
                    <a:pt x="1656" y="871"/>
                    <a:pt x="1656" y="871"/>
                  </a:cubicBezTo>
                  <a:cubicBezTo>
                    <a:pt x="1656" y="871"/>
                    <a:pt x="1656" y="871"/>
                    <a:pt x="1656" y="871"/>
                  </a:cubicBezTo>
                  <a:cubicBezTo>
                    <a:pt x="1656" y="871"/>
                    <a:pt x="1656" y="871"/>
                    <a:pt x="1656" y="871"/>
                  </a:cubicBezTo>
                  <a:cubicBezTo>
                    <a:pt x="1656" y="871"/>
                    <a:pt x="1656" y="871"/>
                    <a:pt x="1656" y="871"/>
                  </a:cubicBezTo>
                  <a:cubicBezTo>
                    <a:pt x="1499" y="714"/>
                    <a:pt x="1499" y="714"/>
                    <a:pt x="1499" y="714"/>
                  </a:cubicBezTo>
                  <a:cubicBezTo>
                    <a:pt x="1412" y="627"/>
                    <a:pt x="1412" y="487"/>
                    <a:pt x="1499" y="400"/>
                  </a:cubicBezTo>
                  <a:cubicBezTo>
                    <a:pt x="1586" y="313"/>
                    <a:pt x="1726" y="313"/>
                    <a:pt x="1813" y="400"/>
                  </a:cubicBezTo>
                  <a:cubicBezTo>
                    <a:pt x="1902" y="490"/>
                    <a:pt x="1902" y="490"/>
                    <a:pt x="1902" y="490"/>
                  </a:cubicBezTo>
                  <a:cubicBezTo>
                    <a:pt x="1813" y="400"/>
                    <a:pt x="1813" y="400"/>
                    <a:pt x="1813" y="400"/>
                  </a:cubicBezTo>
                  <a:cubicBezTo>
                    <a:pt x="1726" y="313"/>
                    <a:pt x="1726" y="173"/>
                    <a:pt x="1813" y="86"/>
                  </a:cubicBezTo>
                  <a:cubicBezTo>
                    <a:pt x="1899" y="0"/>
                    <a:pt x="2040" y="0"/>
                    <a:pt x="2126" y="86"/>
                  </a:cubicBezTo>
                  <a:cubicBezTo>
                    <a:pt x="2283" y="243"/>
                    <a:pt x="2283" y="243"/>
                    <a:pt x="2283" y="243"/>
                  </a:cubicBezTo>
                  <a:cubicBezTo>
                    <a:pt x="2283" y="243"/>
                    <a:pt x="2283" y="243"/>
                    <a:pt x="2283" y="243"/>
                  </a:cubicBezTo>
                  <a:cubicBezTo>
                    <a:pt x="2911" y="871"/>
                    <a:pt x="2911" y="871"/>
                    <a:pt x="2911" y="871"/>
                  </a:cubicBezTo>
                  <a:cubicBezTo>
                    <a:pt x="2754" y="1028"/>
                    <a:pt x="2754" y="1028"/>
                    <a:pt x="2754" y="1028"/>
                  </a:cubicBezTo>
                  <a:cubicBezTo>
                    <a:pt x="2754" y="1028"/>
                    <a:pt x="2754" y="1028"/>
                    <a:pt x="2754" y="1028"/>
                  </a:cubicBezTo>
                  <a:cubicBezTo>
                    <a:pt x="2911" y="871"/>
                    <a:pt x="2911" y="871"/>
                    <a:pt x="2911" y="871"/>
                  </a:cubicBezTo>
                  <a:cubicBezTo>
                    <a:pt x="3027" y="987"/>
                    <a:pt x="3065" y="1151"/>
                    <a:pt x="3026" y="1299"/>
                  </a:cubicBezTo>
                  <a:cubicBezTo>
                    <a:pt x="5117" y="3390"/>
                    <a:pt x="5117" y="3390"/>
                    <a:pt x="5117" y="3390"/>
                  </a:cubicBezTo>
                  <a:lnTo>
                    <a:pt x="3234" y="3390"/>
                  </a:lnTo>
                  <a:close/>
                </a:path>
              </a:pathLst>
            </a:custGeom>
            <a:solidFill>
              <a:srgbClr val="865B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EF83CEF5-CF0A-4091-9131-F475FB0C781E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4033" y="2453"/>
              <a:ext cx="146" cy="146"/>
            </a:xfrm>
            <a:custGeom>
              <a:avLst/>
              <a:gdLst>
                <a:gd name="T0" fmla="*/ 120 w 243"/>
                <a:gd name="T1" fmla="*/ 26 h 244"/>
                <a:gd name="T2" fmla="*/ 120 w 243"/>
                <a:gd name="T3" fmla="*/ 120 h 244"/>
                <a:gd name="T4" fmla="*/ 26 w 243"/>
                <a:gd name="T5" fmla="*/ 120 h 244"/>
                <a:gd name="T6" fmla="*/ 26 w 243"/>
                <a:gd name="T7" fmla="*/ 26 h 244"/>
                <a:gd name="T8" fmla="*/ 120 w 243"/>
                <a:gd name="T9" fmla="*/ 26 h 2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3" h="244">
                  <a:moveTo>
                    <a:pt x="200" y="44"/>
                  </a:moveTo>
                  <a:cubicBezTo>
                    <a:pt x="243" y="87"/>
                    <a:pt x="243" y="157"/>
                    <a:pt x="200" y="201"/>
                  </a:cubicBezTo>
                  <a:cubicBezTo>
                    <a:pt x="157" y="244"/>
                    <a:pt x="87" y="244"/>
                    <a:pt x="43" y="201"/>
                  </a:cubicBezTo>
                  <a:cubicBezTo>
                    <a:pt x="0" y="157"/>
                    <a:pt x="0" y="87"/>
                    <a:pt x="43" y="44"/>
                  </a:cubicBezTo>
                  <a:cubicBezTo>
                    <a:pt x="87" y="0"/>
                    <a:pt x="157" y="0"/>
                    <a:pt x="200" y="4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BAC79FB4-C497-4618-A705-208234BD9D5B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4409" y="3394"/>
              <a:ext cx="147" cy="147"/>
            </a:xfrm>
            <a:custGeom>
              <a:avLst/>
              <a:gdLst>
                <a:gd name="T0" fmla="*/ 121 w 244"/>
                <a:gd name="T1" fmla="*/ 27 h 244"/>
                <a:gd name="T2" fmla="*/ 121 w 244"/>
                <a:gd name="T3" fmla="*/ 121 h 244"/>
                <a:gd name="T4" fmla="*/ 27 w 244"/>
                <a:gd name="T5" fmla="*/ 121 h 244"/>
                <a:gd name="T6" fmla="*/ 27 w 244"/>
                <a:gd name="T7" fmla="*/ 27 h 244"/>
                <a:gd name="T8" fmla="*/ 121 w 244"/>
                <a:gd name="T9" fmla="*/ 27 h 2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4" h="244">
                  <a:moveTo>
                    <a:pt x="201" y="44"/>
                  </a:moveTo>
                  <a:cubicBezTo>
                    <a:pt x="244" y="87"/>
                    <a:pt x="244" y="157"/>
                    <a:pt x="201" y="201"/>
                  </a:cubicBezTo>
                  <a:cubicBezTo>
                    <a:pt x="157" y="244"/>
                    <a:pt x="87" y="244"/>
                    <a:pt x="44" y="201"/>
                  </a:cubicBezTo>
                  <a:cubicBezTo>
                    <a:pt x="0" y="157"/>
                    <a:pt x="0" y="87"/>
                    <a:pt x="44" y="44"/>
                  </a:cubicBezTo>
                  <a:cubicBezTo>
                    <a:pt x="87" y="0"/>
                    <a:pt x="157" y="0"/>
                    <a:pt x="201" y="4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3196746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lgem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4C2EB9C0-A7C8-4EF5-A0F1-FF4534164DDF}"/>
              </a:ext>
            </a:extLst>
          </p:cNvPr>
          <p:cNvGrpSpPr>
            <a:grpSpLocks noSelect="1" noChangeAspect="1"/>
          </p:cNvGrpSpPr>
          <p:nvPr userDrawn="1"/>
        </p:nvGrpSpPr>
        <p:grpSpPr bwMode="auto">
          <a:xfrm>
            <a:off x="0" y="0"/>
            <a:ext cx="12192000" cy="6858000"/>
            <a:chOff x="0" y="0"/>
            <a:chExt cx="7680" cy="4320"/>
          </a:xfrm>
        </p:grpSpPr>
        <p:sp>
          <p:nvSpPr>
            <p:cNvPr id="3" name="Rectangle 5">
              <a:extLst>
                <a:ext uri="{FF2B5EF4-FFF2-40B4-BE49-F238E27FC236}">
                  <a16:creationId xmlns:a16="http://schemas.microsoft.com/office/drawing/2014/main" id="{C13150E8-17EF-4B63-A51A-555FC7544F36}"/>
                </a:ext>
              </a:extLst>
            </p:cNvPr>
            <p:cNvSpPr>
              <a:spLocks noSelect="1" noChangeArrowheads="1"/>
            </p:cNvSpPr>
            <p:nvPr/>
          </p:nvSpPr>
          <p:spPr bwMode="auto">
            <a:xfrm>
              <a:off x="0" y="0"/>
              <a:ext cx="7680" cy="4320"/>
            </a:xfrm>
            <a:prstGeom prst="rect">
              <a:avLst/>
            </a:prstGeom>
            <a:solidFill>
              <a:srgbClr val="EDAE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4" name="Rectangle 6">
              <a:extLst>
                <a:ext uri="{FF2B5EF4-FFF2-40B4-BE49-F238E27FC236}">
                  <a16:creationId xmlns:a16="http://schemas.microsoft.com/office/drawing/2014/main" id="{BC633F71-4FA4-45CD-8359-194154811269}"/>
                </a:ext>
              </a:extLst>
            </p:cNvPr>
            <p:cNvSpPr>
              <a:spLocks noSelect="1" noChangeArrowheads="1"/>
            </p:cNvSpPr>
            <p:nvPr/>
          </p:nvSpPr>
          <p:spPr bwMode="auto">
            <a:xfrm>
              <a:off x="0" y="0"/>
              <a:ext cx="768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83833794-0F54-45A4-B4FD-5D0BAABD5743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2665" y="985"/>
              <a:ext cx="2350" cy="2502"/>
            </a:xfrm>
            <a:custGeom>
              <a:avLst/>
              <a:gdLst>
                <a:gd name="T0" fmla="*/ 2350 w 2350"/>
                <a:gd name="T1" fmla="*/ 2350 h 2502"/>
                <a:gd name="T2" fmla="*/ 1175 w 2350"/>
                <a:gd name="T3" fmla="*/ 0 h 2502"/>
                <a:gd name="T4" fmla="*/ 0 w 2350"/>
                <a:gd name="T5" fmla="*/ 2350 h 2502"/>
                <a:gd name="T6" fmla="*/ 128 w 2350"/>
                <a:gd name="T7" fmla="*/ 2502 h 2502"/>
                <a:gd name="T8" fmla="*/ 2068 w 2350"/>
                <a:gd name="T9" fmla="*/ 2502 h 2502"/>
                <a:gd name="T10" fmla="*/ 2350 w 2350"/>
                <a:gd name="T11" fmla="*/ 2350 h 25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50" h="2502">
                  <a:moveTo>
                    <a:pt x="2350" y="2350"/>
                  </a:moveTo>
                  <a:lnTo>
                    <a:pt x="1175" y="0"/>
                  </a:lnTo>
                  <a:lnTo>
                    <a:pt x="0" y="2350"/>
                  </a:lnTo>
                  <a:lnTo>
                    <a:pt x="128" y="2502"/>
                  </a:lnTo>
                  <a:lnTo>
                    <a:pt x="2068" y="2502"/>
                  </a:lnTo>
                  <a:lnTo>
                    <a:pt x="2350" y="23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6" name="Rectangle 8">
              <a:extLst>
                <a:ext uri="{FF2B5EF4-FFF2-40B4-BE49-F238E27FC236}">
                  <a16:creationId xmlns:a16="http://schemas.microsoft.com/office/drawing/2014/main" id="{8D915383-7F3D-47C9-A1D8-C6F2FE48995D}"/>
                </a:ext>
              </a:extLst>
            </p:cNvPr>
            <p:cNvSpPr>
              <a:spLocks noSelect="1" noChangeArrowheads="1"/>
            </p:cNvSpPr>
            <p:nvPr/>
          </p:nvSpPr>
          <p:spPr bwMode="auto">
            <a:xfrm>
              <a:off x="2665" y="3335"/>
              <a:ext cx="2350" cy="985"/>
            </a:xfrm>
            <a:prstGeom prst="rect">
              <a:avLst/>
            </a:prstGeom>
            <a:solidFill>
              <a:srgbClr val="A48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63DF170F-32C8-4E17-A9E3-49C81F8410CA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3546" y="985"/>
              <a:ext cx="588" cy="588"/>
            </a:xfrm>
            <a:custGeom>
              <a:avLst/>
              <a:gdLst>
                <a:gd name="T0" fmla="*/ 588 w 588"/>
                <a:gd name="T1" fmla="*/ 588 h 588"/>
                <a:gd name="T2" fmla="*/ 294 w 588"/>
                <a:gd name="T3" fmla="*/ 0 h 588"/>
                <a:gd name="T4" fmla="*/ 0 w 588"/>
                <a:gd name="T5" fmla="*/ 588 h 588"/>
                <a:gd name="T6" fmla="*/ 588 w 588"/>
                <a:gd name="T7" fmla="*/ 588 h 58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88" h="588">
                  <a:moveTo>
                    <a:pt x="588" y="588"/>
                  </a:moveTo>
                  <a:lnTo>
                    <a:pt x="294" y="0"/>
                  </a:lnTo>
                  <a:lnTo>
                    <a:pt x="0" y="588"/>
                  </a:lnTo>
                  <a:lnTo>
                    <a:pt x="588" y="588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4FD3890B-96F8-4636-859E-02AE080D1A31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1269" y="911"/>
              <a:ext cx="5142" cy="3409"/>
            </a:xfrm>
            <a:custGeom>
              <a:avLst/>
              <a:gdLst>
                <a:gd name="T0" fmla="*/ 4703 w 8570"/>
                <a:gd name="T1" fmla="*/ 1134 h 5681"/>
                <a:gd name="T2" fmla="*/ 3572 w 8570"/>
                <a:gd name="T3" fmla="*/ 202 h 5681"/>
                <a:gd name="T4" fmla="*/ 2571 w 8570"/>
                <a:gd name="T5" fmla="*/ 0 h 5681"/>
                <a:gd name="T6" fmla="*/ 1133 w 8570"/>
                <a:gd name="T7" fmla="*/ 439 h 5681"/>
                <a:gd name="T8" fmla="*/ 202 w 8570"/>
                <a:gd name="T9" fmla="*/ 1570 h 5681"/>
                <a:gd name="T10" fmla="*/ 0 w 8570"/>
                <a:gd name="T11" fmla="*/ 2571 h 5681"/>
                <a:gd name="T12" fmla="*/ 140 w 8570"/>
                <a:gd name="T13" fmla="*/ 3409 h 5681"/>
                <a:gd name="T14" fmla="*/ 296 w 8570"/>
                <a:gd name="T15" fmla="*/ 3409 h 5681"/>
                <a:gd name="T16" fmla="*/ 147 w 8570"/>
                <a:gd name="T17" fmla="*/ 2571 h 5681"/>
                <a:gd name="T18" fmla="*/ 561 w 8570"/>
                <a:gd name="T19" fmla="*/ 1216 h 5681"/>
                <a:gd name="T20" fmla="*/ 1628 w 8570"/>
                <a:gd name="T21" fmla="*/ 337 h 5681"/>
                <a:gd name="T22" fmla="*/ 2571 w 8570"/>
                <a:gd name="T23" fmla="*/ 147 h 5681"/>
                <a:gd name="T24" fmla="*/ 3926 w 8570"/>
                <a:gd name="T25" fmla="*/ 561 h 5681"/>
                <a:gd name="T26" fmla="*/ 4805 w 8570"/>
                <a:gd name="T27" fmla="*/ 1627 h 5681"/>
                <a:gd name="T28" fmla="*/ 4995 w 8570"/>
                <a:gd name="T29" fmla="*/ 2571 h 5681"/>
                <a:gd name="T30" fmla="*/ 4846 w 8570"/>
                <a:gd name="T31" fmla="*/ 3409 h 5681"/>
                <a:gd name="T32" fmla="*/ 5002 w 8570"/>
                <a:gd name="T33" fmla="*/ 3409 h 5681"/>
                <a:gd name="T34" fmla="*/ 5142 w 8570"/>
                <a:gd name="T35" fmla="*/ 2571 h 5681"/>
                <a:gd name="T36" fmla="*/ 4703 w 8570"/>
                <a:gd name="T37" fmla="*/ 1134 h 568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8570" h="5681">
                  <a:moveTo>
                    <a:pt x="7838" y="1889"/>
                  </a:moveTo>
                  <a:cubicBezTo>
                    <a:pt x="7376" y="1205"/>
                    <a:pt x="6722" y="662"/>
                    <a:pt x="5953" y="337"/>
                  </a:cubicBezTo>
                  <a:cubicBezTo>
                    <a:pt x="5440" y="120"/>
                    <a:pt x="4876" y="0"/>
                    <a:pt x="4285" y="0"/>
                  </a:cubicBezTo>
                  <a:cubicBezTo>
                    <a:pt x="3398" y="0"/>
                    <a:pt x="2573" y="270"/>
                    <a:pt x="1889" y="732"/>
                  </a:cubicBezTo>
                  <a:cubicBezTo>
                    <a:pt x="1205" y="1194"/>
                    <a:pt x="662" y="1848"/>
                    <a:pt x="337" y="2617"/>
                  </a:cubicBezTo>
                  <a:cubicBezTo>
                    <a:pt x="120" y="3130"/>
                    <a:pt x="0" y="3693"/>
                    <a:pt x="0" y="4285"/>
                  </a:cubicBezTo>
                  <a:cubicBezTo>
                    <a:pt x="0" y="4773"/>
                    <a:pt x="82" y="5243"/>
                    <a:pt x="233" y="5681"/>
                  </a:cubicBezTo>
                  <a:cubicBezTo>
                    <a:pt x="493" y="5681"/>
                    <a:pt x="493" y="5681"/>
                    <a:pt x="493" y="5681"/>
                  </a:cubicBezTo>
                  <a:cubicBezTo>
                    <a:pt x="333" y="5246"/>
                    <a:pt x="245" y="4776"/>
                    <a:pt x="245" y="4285"/>
                  </a:cubicBezTo>
                  <a:cubicBezTo>
                    <a:pt x="245" y="3448"/>
                    <a:pt x="499" y="2671"/>
                    <a:pt x="935" y="2026"/>
                  </a:cubicBezTo>
                  <a:cubicBezTo>
                    <a:pt x="1371" y="1381"/>
                    <a:pt x="1988" y="869"/>
                    <a:pt x="2713" y="562"/>
                  </a:cubicBezTo>
                  <a:cubicBezTo>
                    <a:pt x="3196" y="358"/>
                    <a:pt x="3727" y="245"/>
                    <a:pt x="4285" y="245"/>
                  </a:cubicBezTo>
                  <a:cubicBezTo>
                    <a:pt x="5122" y="245"/>
                    <a:pt x="5899" y="499"/>
                    <a:pt x="6544" y="935"/>
                  </a:cubicBezTo>
                  <a:cubicBezTo>
                    <a:pt x="7189" y="1370"/>
                    <a:pt x="7701" y="1987"/>
                    <a:pt x="8008" y="2712"/>
                  </a:cubicBezTo>
                  <a:cubicBezTo>
                    <a:pt x="8212" y="3195"/>
                    <a:pt x="8325" y="3727"/>
                    <a:pt x="8325" y="4285"/>
                  </a:cubicBezTo>
                  <a:cubicBezTo>
                    <a:pt x="8325" y="4776"/>
                    <a:pt x="8237" y="5246"/>
                    <a:pt x="8077" y="5681"/>
                  </a:cubicBezTo>
                  <a:cubicBezTo>
                    <a:pt x="8337" y="5681"/>
                    <a:pt x="8337" y="5681"/>
                    <a:pt x="8337" y="5681"/>
                  </a:cubicBezTo>
                  <a:cubicBezTo>
                    <a:pt x="8488" y="5243"/>
                    <a:pt x="8570" y="4773"/>
                    <a:pt x="8570" y="4285"/>
                  </a:cubicBezTo>
                  <a:cubicBezTo>
                    <a:pt x="8570" y="3398"/>
                    <a:pt x="8300" y="2573"/>
                    <a:pt x="7838" y="1889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30003164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2">
            <a:extLst>
              <a:ext uri="{FF2B5EF4-FFF2-40B4-BE49-F238E27FC236}">
                <a16:creationId xmlns:a16="http://schemas.microsoft.com/office/drawing/2014/main" id="{5F3B1012-7C02-4585-AEBD-FCC39AD27705}"/>
              </a:ext>
            </a:extLst>
          </p:cNvPr>
          <p:cNvSpPr>
            <a:spLocks noGrp="1" noSelect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Online scholing Bespreken van laaggeletterdheid | Voel je goed! | Verwijzers - deel I</a:t>
            </a:r>
          </a:p>
        </p:txBody>
      </p:sp>
      <p:sp>
        <p:nvSpPr>
          <p:cNvPr id="3" name="Tijdelijke aanduiding voor dianummer 3">
            <a:extLst>
              <a:ext uri="{FF2B5EF4-FFF2-40B4-BE49-F238E27FC236}">
                <a16:creationId xmlns:a16="http://schemas.microsoft.com/office/drawing/2014/main" id="{DF3E1DCC-5608-4612-8EC3-CD3F6D676F91}"/>
              </a:ext>
            </a:extLst>
          </p:cNvPr>
          <p:cNvSpPr>
            <a:spLocks noGrp="1" noSelect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4014C-6719-4B4D-B892-92601626045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0925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Sectiekop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93722" y="559600"/>
            <a:ext cx="10515600" cy="1423975"/>
          </a:xfrm>
        </p:spPr>
        <p:txBody>
          <a:bodyPr anchor="b" anchorCtr="0"/>
          <a:lstStyle>
            <a:lvl1pPr>
              <a:lnSpc>
                <a:spcPct val="96000"/>
              </a:lnSpc>
              <a:defRPr sz="5200" baseline="0"/>
            </a:lvl1pPr>
          </a:lstStyle>
          <a:p>
            <a:r>
              <a:rPr lang="nl-NL" err="1"/>
              <a:t>Chapter</a:t>
            </a:r>
            <a:br>
              <a:rPr lang="nl-NL"/>
            </a:br>
            <a:r>
              <a:rPr lang="nl-NL"/>
              <a:t>Titel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601030" y="1904463"/>
            <a:ext cx="10515600" cy="1500187"/>
          </a:xfr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Subtitel</a:t>
            </a:r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513"/>
          <a:stretch/>
        </p:blipFill>
        <p:spPr>
          <a:xfrm>
            <a:off x="11421508" y="6076950"/>
            <a:ext cx="566491" cy="7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66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ep 13">
            <a:extLst>
              <a:ext uri="{FF2B5EF4-FFF2-40B4-BE49-F238E27FC236}">
                <a16:creationId xmlns:a16="http://schemas.microsoft.com/office/drawing/2014/main" id="{156EF20E-F6AB-46FE-B145-3808A18807D3}"/>
              </a:ext>
            </a:extLst>
          </p:cNvPr>
          <p:cNvGrpSpPr>
            <a:grpSpLocks noSelect="1"/>
          </p:cNvGrpSpPr>
          <p:nvPr userDrawn="1"/>
        </p:nvGrpSpPr>
        <p:grpSpPr bwMode="auto">
          <a:xfrm>
            <a:off x="9488488" y="5407025"/>
            <a:ext cx="1841500" cy="776288"/>
            <a:chOff x="9488488" y="5407026"/>
            <a:chExt cx="1841500" cy="77628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9E7AC597-C5E1-464A-B769-4E7130BA4A6E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236200" y="5407026"/>
              <a:ext cx="141288" cy="190500"/>
            </a:xfrm>
            <a:custGeom>
              <a:avLst/>
              <a:gdLst>
                <a:gd name="T0" fmla="*/ 21712 w 449"/>
                <a:gd name="T1" fmla="*/ 150227 h 596"/>
                <a:gd name="T2" fmla="*/ 34299 w 449"/>
                <a:gd name="T3" fmla="*/ 165249 h 596"/>
                <a:gd name="T4" fmla="*/ 53180 w 449"/>
                <a:gd name="T5" fmla="*/ 173240 h 596"/>
                <a:gd name="T6" fmla="*/ 76465 w 449"/>
                <a:gd name="T7" fmla="*/ 175797 h 596"/>
                <a:gd name="T8" fmla="*/ 91570 w 449"/>
                <a:gd name="T9" fmla="*/ 173879 h 596"/>
                <a:gd name="T10" fmla="*/ 107303 w 449"/>
                <a:gd name="T11" fmla="*/ 167167 h 596"/>
                <a:gd name="T12" fmla="*/ 119261 w 449"/>
                <a:gd name="T13" fmla="*/ 155660 h 596"/>
                <a:gd name="T14" fmla="*/ 123981 w 449"/>
                <a:gd name="T15" fmla="*/ 138720 h 596"/>
                <a:gd name="T16" fmla="*/ 120520 w 449"/>
                <a:gd name="T17" fmla="*/ 125295 h 596"/>
                <a:gd name="T18" fmla="*/ 111709 w 449"/>
                <a:gd name="T19" fmla="*/ 116026 h 596"/>
                <a:gd name="T20" fmla="*/ 99751 w 449"/>
                <a:gd name="T21" fmla="*/ 109633 h 596"/>
                <a:gd name="T22" fmla="*/ 86850 w 449"/>
                <a:gd name="T23" fmla="*/ 105478 h 596"/>
                <a:gd name="T24" fmla="*/ 46886 w 449"/>
                <a:gd name="T25" fmla="*/ 95570 h 596"/>
                <a:gd name="T26" fmla="*/ 31467 w 449"/>
                <a:gd name="T27" fmla="*/ 90456 h 596"/>
                <a:gd name="T28" fmla="*/ 18566 w 449"/>
                <a:gd name="T29" fmla="*/ 82465 h 596"/>
                <a:gd name="T30" fmla="*/ 9755 w 449"/>
                <a:gd name="T31" fmla="*/ 69680 h 596"/>
                <a:gd name="T32" fmla="*/ 6293 w 449"/>
                <a:gd name="T33" fmla="*/ 51461 h 596"/>
                <a:gd name="T34" fmla="*/ 8811 w 449"/>
                <a:gd name="T35" fmla="*/ 35799 h 596"/>
                <a:gd name="T36" fmla="*/ 18251 w 449"/>
                <a:gd name="T37" fmla="*/ 19178 h 596"/>
                <a:gd name="T38" fmla="*/ 37131 w 449"/>
                <a:gd name="T39" fmla="*/ 5434 h 596"/>
                <a:gd name="T40" fmla="*/ 68284 w 449"/>
                <a:gd name="T41" fmla="*/ 0 h 596"/>
                <a:gd name="T42" fmla="*/ 93772 w 449"/>
                <a:gd name="T43" fmla="*/ 3516 h 596"/>
                <a:gd name="T44" fmla="*/ 114856 w 449"/>
                <a:gd name="T45" fmla="*/ 14383 h 596"/>
                <a:gd name="T46" fmla="*/ 129330 w 449"/>
                <a:gd name="T47" fmla="*/ 32283 h 596"/>
                <a:gd name="T48" fmla="*/ 134680 w 449"/>
                <a:gd name="T49" fmla="*/ 56894 h 596"/>
                <a:gd name="T50" fmla="*/ 117688 w 449"/>
                <a:gd name="T51" fmla="*/ 56894 h 596"/>
                <a:gd name="T52" fmla="*/ 112967 w 449"/>
                <a:gd name="T53" fmla="*/ 38675 h 596"/>
                <a:gd name="T54" fmla="*/ 102269 w 449"/>
                <a:gd name="T55" fmla="*/ 25570 h 596"/>
                <a:gd name="T56" fmla="*/ 86850 w 449"/>
                <a:gd name="T57" fmla="*/ 17580 h 596"/>
                <a:gd name="T58" fmla="*/ 68599 w 449"/>
                <a:gd name="T59" fmla="*/ 15023 h 596"/>
                <a:gd name="T60" fmla="*/ 51606 w 449"/>
                <a:gd name="T61" fmla="*/ 16940 h 596"/>
                <a:gd name="T62" fmla="*/ 37131 w 449"/>
                <a:gd name="T63" fmla="*/ 23013 h 596"/>
                <a:gd name="T64" fmla="*/ 27062 w 449"/>
                <a:gd name="T65" fmla="*/ 34201 h 596"/>
                <a:gd name="T66" fmla="*/ 23286 w 449"/>
                <a:gd name="T67" fmla="*/ 51461 h 596"/>
                <a:gd name="T68" fmla="*/ 25488 w 449"/>
                <a:gd name="T69" fmla="*/ 62328 h 596"/>
                <a:gd name="T70" fmla="*/ 31467 w 449"/>
                <a:gd name="T71" fmla="*/ 70638 h 596"/>
                <a:gd name="T72" fmla="*/ 39963 w 449"/>
                <a:gd name="T73" fmla="*/ 75753 h 596"/>
                <a:gd name="T74" fmla="*/ 50662 w 449"/>
                <a:gd name="T75" fmla="*/ 79268 h 596"/>
                <a:gd name="T76" fmla="*/ 94402 w 449"/>
                <a:gd name="T77" fmla="*/ 90136 h 596"/>
                <a:gd name="T78" fmla="*/ 112653 w 449"/>
                <a:gd name="T79" fmla="*/ 96529 h 596"/>
                <a:gd name="T80" fmla="*/ 127442 w 449"/>
                <a:gd name="T81" fmla="*/ 105798 h 596"/>
                <a:gd name="T82" fmla="*/ 137512 w 449"/>
                <a:gd name="T83" fmla="*/ 119222 h 596"/>
                <a:gd name="T84" fmla="*/ 141288 w 449"/>
                <a:gd name="T85" fmla="*/ 138400 h 596"/>
                <a:gd name="T86" fmla="*/ 140659 w 449"/>
                <a:gd name="T87" fmla="*/ 146711 h 596"/>
                <a:gd name="T88" fmla="*/ 137512 w 449"/>
                <a:gd name="T89" fmla="*/ 157578 h 596"/>
                <a:gd name="T90" fmla="*/ 130589 w 449"/>
                <a:gd name="T91" fmla="*/ 169085 h 596"/>
                <a:gd name="T92" fmla="*/ 118632 w 449"/>
                <a:gd name="T93" fmla="*/ 179952 h 596"/>
                <a:gd name="T94" fmla="*/ 99437 w 449"/>
                <a:gd name="T95" fmla="*/ 187623 h 596"/>
                <a:gd name="T96" fmla="*/ 72375 w 449"/>
                <a:gd name="T97" fmla="*/ 190500 h 596"/>
                <a:gd name="T98" fmla="*/ 42795 w 449"/>
                <a:gd name="T99" fmla="*/ 186664 h 596"/>
                <a:gd name="T100" fmla="*/ 19510 w 449"/>
                <a:gd name="T101" fmla="*/ 175477 h 596"/>
                <a:gd name="T102" fmla="*/ 4720 w 449"/>
                <a:gd name="T103" fmla="*/ 155660 h 596"/>
                <a:gd name="T104" fmla="*/ 315 w 449"/>
                <a:gd name="T105" fmla="*/ 126574 h 596"/>
                <a:gd name="T106" fmla="*/ 17622 w 449"/>
                <a:gd name="T107" fmla="*/ 126574 h 596"/>
                <a:gd name="T108" fmla="*/ 21712 w 449"/>
                <a:gd name="T109" fmla="*/ 150227 h 59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49" h="596">
                  <a:moveTo>
                    <a:pt x="69" y="470"/>
                  </a:moveTo>
                  <a:cubicBezTo>
                    <a:pt x="79" y="490"/>
                    <a:pt x="92" y="505"/>
                    <a:pt x="109" y="517"/>
                  </a:cubicBezTo>
                  <a:cubicBezTo>
                    <a:pt x="126" y="529"/>
                    <a:pt x="146" y="537"/>
                    <a:pt x="169" y="542"/>
                  </a:cubicBezTo>
                  <a:cubicBezTo>
                    <a:pt x="192" y="548"/>
                    <a:pt x="216" y="550"/>
                    <a:pt x="243" y="550"/>
                  </a:cubicBezTo>
                  <a:cubicBezTo>
                    <a:pt x="257" y="550"/>
                    <a:pt x="274" y="548"/>
                    <a:pt x="291" y="544"/>
                  </a:cubicBezTo>
                  <a:cubicBezTo>
                    <a:pt x="309" y="539"/>
                    <a:pt x="325" y="533"/>
                    <a:pt x="341" y="523"/>
                  </a:cubicBezTo>
                  <a:cubicBezTo>
                    <a:pt x="356" y="514"/>
                    <a:pt x="369" y="502"/>
                    <a:pt x="379" y="487"/>
                  </a:cubicBezTo>
                  <a:cubicBezTo>
                    <a:pt x="389" y="473"/>
                    <a:pt x="394" y="455"/>
                    <a:pt x="394" y="434"/>
                  </a:cubicBezTo>
                  <a:cubicBezTo>
                    <a:pt x="394" y="418"/>
                    <a:pt x="390" y="404"/>
                    <a:pt x="383" y="392"/>
                  </a:cubicBezTo>
                  <a:cubicBezTo>
                    <a:pt x="376" y="380"/>
                    <a:pt x="367" y="371"/>
                    <a:pt x="355" y="363"/>
                  </a:cubicBezTo>
                  <a:cubicBezTo>
                    <a:pt x="344" y="355"/>
                    <a:pt x="331" y="348"/>
                    <a:pt x="317" y="343"/>
                  </a:cubicBezTo>
                  <a:cubicBezTo>
                    <a:pt x="303" y="338"/>
                    <a:pt x="290" y="334"/>
                    <a:pt x="276" y="330"/>
                  </a:cubicBezTo>
                  <a:cubicBezTo>
                    <a:pt x="149" y="299"/>
                    <a:pt x="149" y="299"/>
                    <a:pt x="149" y="299"/>
                  </a:cubicBezTo>
                  <a:cubicBezTo>
                    <a:pt x="132" y="295"/>
                    <a:pt x="116" y="290"/>
                    <a:pt x="100" y="283"/>
                  </a:cubicBezTo>
                  <a:cubicBezTo>
                    <a:pt x="84" y="277"/>
                    <a:pt x="71" y="268"/>
                    <a:pt x="59" y="258"/>
                  </a:cubicBezTo>
                  <a:cubicBezTo>
                    <a:pt x="47" y="247"/>
                    <a:pt x="38" y="234"/>
                    <a:pt x="31" y="218"/>
                  </a:cubicBezTo>
                  <a:cubicBezTo>
                    <a:pt x="23" y="203"/>
                    <a:pt x="20" y="184"/>
                    <a:pt x="20" y="161"/>
                  </a:cubicBezTo>
                  <a:cubicBezTo>
                    <a:pt x="20" y="147"/>
                    <a:pt x="22" y="131"/>
                    <a:pt x="28" y="112"/>
                  </a:cubicBezTo>
                  <a:cubicBezTo>
                    <a:pt x="33" y="94"/>
                    <a:pt x="43" y="76"/>
                    <a:pt x="58" y="60"/>
                  </a:cubicBezTo>
                  <a:cubicBezTo>
                    <a:pt x="72" y="43"/>
                    <a:pt x="93" y="29"/>
                    <a:pt x="118" y="17"/>
                  </a:cubicBezTo>
                  <a:cubicBezTo>
                    <a:pt x="144" y="6"/>
                    <a:pt x="177" y="0"/>
                    <a:pt x="217" y="0"/>
                  </a:cubicBezTo>
                  <a:cubicBezTo>
                    <a:pt x="245" y="0"/>
                    <a:pt x="272" y="4"/>
                    <a:pt x="298" y="11"/>
                  </a:cubicBezTo>
                  <a:cubicBezTo>
                    <a:pt x="323" y="19"/>
                    <a:pt x="346" y="30"/>
                    <a:pt x="365" y="45"/>
                  </a:cubicBezTo>
                  <a:cubicBezTo>
                    <a:pt x="384" y="60"/>
                    <a:pt x="400" y="79"/>
                    <a:pt x="411" y="101"/>
                  </a:cubicBezTo>
                  <a:cubicBezTo>
                    <a:pt x="423" y="123"/>
                    <a:pt x="428" y="149"/>
                    <a:pt x="428" y="178"/>
                  </a:cubicBezTo>
                  <a:cubicBezTo>
                    <a:pt x="374" y="178"/>
                    <a:pt x="374" y="178"/>
                    <a:pt x="374" y="178"/>
                  </a:cubicBezTo>
                  <a:cubicBezTo>
                    <a:pt x="373" y="156"/>
                    <a:pt x="368" y="137"/>
                    <a:pt x="359" y="121"/>
                  </a:cubicBezTo>
                  <a:cubicBezTo>
                    <a:pt x="350" y="105"/>
                    <a:pt x="339" y="91"/>
                    <a:pt x="325" y="80"/>
                  </a:cubicBezTo>
                  <a:cubicBezTo>
                    <a:pt x="310" y="69"/>
                    <a:pt x="294" y="61"/>
                    <a:pt x="276" y="55"/>
                  </a:cubicBezTo>
                  <a:cubicBezTo>
                    <a:pt x="257" y="50"/>
                    <a:pt x="238" y="47"/>
                    <a:pt x="218" y="47"/>
                  </a:cubicBezTo>
                  <a:cubicBezTo>
                    <a:pt x="199" y="47"/>
                    <a:pt x="181" y="49"/>
                    <a:pt x="164" y="53"/>
                  </a:cubicBezTo>
                  <a:cubicBezTo>
                    <a:pt x="146" y="57"/>
                    <a:pt x="131" y="63"/>
                    <a:pt x="118" y="72"/>
                  </a:cubicBezTo>
                  <a:cubicBezTo>
                    <a:pt x="105" y="81"/>
                    <a:pt x="94" y="92"/>
                    <a:pt x="86" y="107"/>
                  </a:cubicBezTo>
                  <a:cubicBezTo>
                    <a:pt x="78" y="121"/>
                    <a:pt x="74" y="139"/>
                    <a:pt x="74" y="161"/>
                  </a:cubicBezTo>
                  <a:cubicBezTo>
                    <a:pt x="74" y="174"/>
                    <a:pt x="76" y="186"/>
                    <a:pt x="81" y="195"/>
                  </a:cubicBezTo>
                  <a:cubicBezTo>
                    <a:pt x="86" y="205"/>
                    <a:pt x="92" y="214"/>
                    <a:pt x="100" y="221"/>
                  </a:cubicBezTo>
                  <a:cubicBezTo>
                    <a:pt x="108" y="228"/>
                    <a:pt x="117" y="233"/>
                    <a:pt x="127" y="237"/>
                  </a:cubicBezTo>
                  <a:cubicBezTo>
                    <a:pt x="138" y="242"/>
                    <a:pt x="149" y="245"/>
                    <a:pt x="161" y="248"/>
                  </a:cubicBezTo>
                  <a:cubicBezTo>
                    <a:pt x="300" y="282"/>
                    <a:pt x="300" y="282"/>
                    <a:pt x="300" y="282"/>
                  </a:cubicBezTo>
                  <a:cubicBezTo>
                    <a:pt x="321" y="288"/>
                    <a:pt x="340" y="294"/>
                    <a:pt x="358" y="302"/>
                  </a:cubicBezTo>
                  <a:cubicBezTo>
                    <a:pt x="375" y="310"/>
                    <a:pt x="391" y="319"/>
                    <a:pt x="405" y="331"/>
                  </a:cubicBezTo>
                  <a:cubicBezTo>
                    <a:pt x="418" y="342"/>
                    <a:pt x="429" y="356"/>
                    <a:pt x="437" y="373"/>
                  </a:cubicBezTo>
                  <a:cubicBezTo>
                    <a:pt x="445" y="390"/>
                    <a:pt x="449" y="410"/>
                    <a:pt x="449" y="433"/>
                  </a:cubicBezTo>
                  <a:cubicBezTo>
                    <a:pt x="449" y="439"/>
                    <a:pt x="448" y="448"/>
                    <a:pt x="447" y="459"/>
                  </a:cubicBezTo>
                  <a:cubicBezTo>
                    <a:pt x="445" y="469"/>
                    <a:pt x="442" y="481"/>
                    <a:pt x="437" y="493"/>
                  </a:cubicBezTo>
                  <a:cubicBezTo>
                    <a:pt x="432" y="505"/>
                    <a:pt x="425" y="517"/>
                    <a:pt x="415" y="529"/>
                  </a:cubicBezTo>
                  <a:cubicBezTo>
                    <a:pt x="406" y="542"/>
                    <a:pt x="393" y="553"/>
                    <a:pt x="377" y="563"/>
                  </a:cubicBezTo>
                  <a:cubicBezTo>
                    <a:pt x="360" y="572"/>
                    <a:pt x="340" y="580"/>
                    <a:pt x="316" y="587"/>
                  </a:cubicBezTo>
                  <a:cubicBezTo>
                    <a:pt x="292" y="593"/>
                    <a:pt x="263" y="596"/>
                    <a:pt x="230" y="596"/>
                  </a:cubicBezTo>
                  <a:cubicBezTo>
                    <a:pt x="196" y="596"/>
                    <a:pt x="165" y="592"/>
                    <a:pt x="136" y="584"/>
                  </a:cubicBezTo>
                  <a:cubicBezTo>
                    <a:pt x="107" y="576"/>
                    <a:pt x="82" y="565"/>
                    <a:pt x="62" y="549"/>
                  </a:cubicBezTo>
                  <a:cubicBezTo>
                    <a:pt x="42" y="532"/>
                    <a:pt x="26" y="512"/>
                    <a:pt x="15" y="487"/>
                  </a:cubicBezTo>
                  <a:cubicBezTo>
                    <a:pt x="4" y="462"/>
                    <a:pt x="0" y="431"/>
                    <a:pt x="1" y="396"/>
                  </a:cubicBezTo>
                  <a:cubicBezTo>
                    <a:pt x="56" y="396"/>
                    <a:pt x="56" y="396"/>
                    <a:pt x="56" y="396"/>
                  </a:cubicBezTo>
                  <a:cubicBezTo>
                    <a:pt x="55" y="426"/>
                    <a:pt x="60" y="450"/>
                    <a:pt x="69" y="47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AE3ED9EA-60D8-4563-A355-36AF7D6762AE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391775" y="5422901"/>
              <a:ext cx="65088" cy="171450"/>
            </a:xfrm>
            <a:custGeom>
              <a:avLst/>
              <a:gdLst>
                <a:gd name="T0" fmla="*/ 65088 w 207"/>
                <a:gd name="T1" fmla="*/ 39225 h 542"/>
                <a:gd name="T2" fmla="*/ 65088 w 207"/>
                <a:gd name="T3" fmla="*/ 52511 h 542"/>
                <a:gd name="T4" fmla="*/ 38675 w 207"/>
                <a:gd name="T5" fmla="*/ 52511 h 542"/>
                <a:gd name="T6" fmla="*/ 38675 w 207"/>
                <a:gd name="T7" fmla="*/ 140766 h 542"/>
                <a:gd name="T8" fmla="*/ 40877 w 207"/>
                <a:gd name="T9" fmla="*/ 153103 h 542"/>
                <a:gd name="T10" fmla="*/ 51567 w 207"/>
                <a:gd name="T11" fmla="*/ 158164 h 542"/>
                <a:gd name="T12" fmla="*/ 65088 w 207"/>
                <a:gd name="T13" fmla="*/ 157215 h 542"/>
                <a:gd name="T14" fmla="*/ 65088 w 207"/>
                <a:gd name="T15" fmla="*/ 170817 h 542"/>
                <a:gd name="T16" fmla="*/ 58170 w 207"/>
                <a:gd name="T17" fmla="*/ 171134 h 542"/>
                <a:gd name="T18" fmla="*/ 50938 w 207"/>
                <a:gd name="T19" fmla="*/ 171450 h 542"/>
                <a:gd name="T20" fmla="*/ 28928 w 207"/>
                <a:gd name="T21" fmla="*/ 165123 h 542"/>
                <a:gd name="T22" fmla="*/ 22639 w 207"/>
                <a:gd name="T23" fmla="*/ 142031 h 542"/>
                <a:gd name="T24" fmla="*/ 22639 w 207"/>
                <a:gd name="T25" fmla="*/ 52511 h 542"/>
                <a:gd name="T26" fmla="*/ 0 w 207"/>
                <a:gd name="T27" fmla="*/ 52511 h 542"/>
                <a:gd name="T28" fmla="*/ 0 w 207"/>
                <a:gd name="T29" fmla="*/ 39225 h 542"/>
                <a:gd name="T30" fmla="*/ 22639 w 207"/>
                <a:gd name="T31" fmla="*/ 39225 h 542"/>
                <a:gd name="T32" fmla="*/ 22639 w 207"/>
                <a:gd name="T33" fmla="*/ 0 h 542"/>
                <a:gd name="T34" fmla="*/ 38675 w 207"/>
                <a:gd name="T35" fmla="*/ 0 h 542"/>
                <a:gd name="T36" fmla="*/ 38675 w 207"/>
                <a:gd name="T37" fmla="*/ 39225 h 542"/>
                <a:gd name="T38" fmla="*/ 65088 w 207"/>
                <a:gd name="T39" fmla="*/ 39225 h 54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07" h="542">
                  <a:moveTo>
                    <a:pt x="207" y="124"/>
                  </a:moveTo>
                  <a:cubicBezTo>
                    <a:pt x="207" y="166"/>
                    <a:pt x="207" y="166"/>
                    <a:pt x="207" y="166"/>
                  </a:cubicBezTo>
                  <a:cubicBezTo>
                    <a:pt x="123" y="166"/>
                    <a:pt x="123" y="166"/>
                    <a:pt x="123" y="166"/>
                  </a:cubicBezTo>
                  <a:cubicBezTo>
                    <a:pt x="123" y="445"/>
                    <a:pt x="123" y="445"/>
                    <a:pt x="123" y="445"/>
                  </a:cubicBezTo>
                  <a:cubicBezTo>
                    <a:pt x="123" y="462"/>
                    <a:pt x="125" y="475"/>
                    <a:pt x="130" y="484"/>
                  </a:cubicBezTo>
                  <a:cubicBezTo>
                    <a:pt x="134" y="494"/>
                    <a:pt x="146" y="499"/>
                    <a:pt x="164" y="500"/>
                  </a:cubicBezTo>
                  <a:cubicBezTo>
                    <a:pt x="178" y="500"/>
                    <a:pt x="193" y="499"/>
                    <a:pt x="207" y="497"/>
                  </a:cubicBezTo>
                  <a:cubicBezTo>
                    <a:pt x="207" y="540"/>
                    <a:pt x="207" y="540"/>
                    <a:pt x="207" y="540"/>
                  </a:cubicBezTo>
                  <a:cubicBezTo>
                    <a:pt x="200" y="540"/>
                    <a:pt x="192" y="540"/>
                    <a:pt x="185" y="541"/>
                  </a:cubicBezTo>
                  <a:cubicBezTo>
                    <a:pt x="177" y="541"/>
                    <a:pt x="170" y="542"/>
                    <a:pt x="162" y="542"/>
                  </a:cubicBezTo>
                  <a:cubicBezTo>
                    <a:pt x="129" y="542"/>
                    <a:pt x="105" y="535"/>
                    <a:pt x="92" y="522"/>
                  </a:cubicBezTo>
                  <a:cubicBezTo>
                    <a:pt x="78" y="509"/>
                    <a:pt x="72" y="485"/>
                    <a:pt x="72" y="449"/>
                  </a:cubicBezTo>
                  <a:cubicBezTo>
                    <a:pt x="72" y="166"/>
                    <a:pt x="72" y="166"/>
                    <a:pt x="72" y="166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72" y="124"/>
                    <a:pt x="72" y="124"/>
                    <a:pt x="72" y="124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3" y="124"/>
                    <a:pt x="123" y="124"/>
                    <a:pt x="123" y="124"/>
                  </a:cubicBezTo>
                  <a:lnTo>
                    <a:pt x="207" y="1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DBE1562E-5924-473B-BCCD-8D3F04E260F7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480675" y="5411788"/>
              <a:ext cx="15875" cy="180975"/>
            </a:xfrm>
            <a:custGeom>
              <a:avLst/>
              <a:gdLst>
                <a:gd name="T0" fmla="*/ 15875 w 10"/>
                <a:gd name="T1" fmla="*/ 25400 h 114"/>
                <a:gd name="T2" fmla="*/ 0 w 10"/>
                <a:gd name="T3" fmla="*/ 25400 h 114"/>
                <a:gd name="T4" fmla="*/ 0 w 10"/>
                <a:gd name="T5" fmla="*/ 0 h 114"/>
                <a:gd name="T6" fmla="*/ 15875 w 10"/>
                <a:gd name="T7" fmla="*/ 0 h 114"/>
                <a:gd name="T8" fmla="*/ 15875 w 10"/>
                <a:gd name="T9" fmla="*/ 25400 h 114"/>
                <a:gd name="T10" fmla="*/ 15875 w 10"/>
                <a:gd name="T11" fmla="*/ 180975 h 114"/>
                <a:gd name="T12" fmla="*/ 0 w 10"/>
                <a:gd name="T13" fmla="*/ 180975 h 114"/>
                <a:gd name="T14" fmla="*/ 0 w 10"/>
                <a:gd name="T15" fmla="*/ 50800 h 114"/>
                <a:gd name="T16" fmla="*/ 15875 w 10"/>
                <a:gd name="T17" fmla="*/ 50800 h 114"/>
                <a:gd name="T18" fmla="*/ 15875 w 10"/>
                <a:gd name="T19" fmla="*/ 180975 h 1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" h="114">
                  <a:moveTo>
                    <a:pt x="10" y="16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16"/>
                  </a:lnTo>
                  <a:close/>
                  <a:moveTo>
                    <a:pt x="10" y="114"/>
                  </a:moveTo>
                  <a:lnTo>
                    <a:pt x="0" y="114"/>
                  </a:lnTo>
                  <a:lnTo>
                    <a:pt x="0" y="32"/>
                  </a:lnTo>
                  <a:lnTo>
                    <a:pt x="10" y="32"/>
                  </a:lnTo>
                  <a:lnTo>
                    <a:pt x="10" y="1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2AA46CD9-897B-45CE-9BDD-05DA9A2DBCE8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523538" y="5457826"/>
              <a:ext cx="117475" cy="139700"/>
            </a:xfrm>
            <a:custGeom>
              <a:avLst/>
              <a:gdLst>
                <a:gd name="T0" fmla="*/ 87946 w 366"/>
                <a:gd name="T1" fmla="*/ 22058 h 437"/>
                <a:gd name="T2" fmla="*/ 62910 w 366"/>
                <a:gd name="T3" fmla="*/ 13427 h 437"/>
                <a:gd name="T4" fmla="*/ 42368 w 366"/>
                <a:gd name="T5" fmla="*/ 18541 h 437"/>
                <a:gd name="T6" fmla="*/ 27924 w 366"/>
                <a:gd name="T7" fmla="*/ 31329 h 437"/>
                <a:gd name="T8" fmla="*/ 19258 w 366"/>
                <a:gd name="T9" fmla="*/ 49231 h 437"/>
                <a:gd name="T10" fmla="*/ 16048 w 366"/>
                <a:gd name="T11" fmla="*/ 70010 h 437"/>
                <a:gd name="T12" fmla="*/ 19258 w 366"/>
                <a:gd name="T13" fmla="*/ 90469 h 437"/>
                <a:gd name="T14" fmla="*/ 27924 w 366"/>
                <a:gd name="T15" fmla="*/ 108691 h 437"/>
                <a:gd name="T16" fmla="*/ 42368 w 366"/>
                <a:gd name="T17" fmla="*/ 121478 h 437"/>
                <a:gd name="T18" fmla="*/ 62910 w 366"/>
                <a:gd name="T19" fmla="*/ 126273 h 437"/>
                <a:gd name="T20" fmla="*/ 77033 w 366"/>
                <a:gd name="T21" fmla="*/ 123396 h 437"/>
                <a:gd name="T22" fmla="*/ 88909 w 366"/>
                <a:gd name="T23" fmla="*/ 115724 h 437"/>
                <a:gd name="T24" fmla="*/ 97254 w 366"/>
                <a:gd name="T25" fmla="*/ 103896 h 437"/>
                <a:gd name="T26" fmla="*/ 101427 w 366"/>
                <a:gd name="T27" fmla="*/ 88551 h 437"/>
                <a:gd name="T28" fmla="*/ 117475 w 366"/>
                <a:gd name="T29" fmla="*/ 88551 h 437"/>
                <a:gd name="T30" fmla="*/ 99822 w 366"/>
                <a:gd name="T31" fmla="*/ 126273 h 437"/>
                <a:gd name="T32" fmla="*/ 62910 w 366"/>
                <a:gd name="T33" fmla="*/ 139700 h 437"/>
                <a:gd name="T34" fmla="*/ 35949 w 366"/>
                <a:gd name="T35" fmla="*/ 134265 h 437"/>
                <a:gd name="T36" fmla="*/ 16048 w 366"/>
                <a:gd name="T37" fmla="*/ 119241 h 437"/>
                <a:gd name="T38" fmla="*/ 4173 w 366"/>
                <a:gd name="T39" fmla="*/ 96863 h 437"/>
                <a:gd name="T40" fmla="*/ 0 w 366"/>
                <a:gd name="T41" fmla="*/ 70010 h 437"/>
                <a:gd name="T42" fmla="*/ 4173 w 366"/>
                <a:gd name="T43" fmla="*/ 42837 h 437"/>
                <a:gd name="T44" fmla="*/ 16048 w 366"/>
                <a:gd name="T45" fmla="*/ 20779 h 437"/>
                <a:gd name="T46" fmla="*/ 35949 w 366"/>
                <a:gd name="T47" fmla="*/ 5754 h 437"/>
                <a:gd name="T48" fmla="*/ 62910 w 366"/>
                <a:gd name="T49" fmla="*/ 0 h 437"/>
                <a:gd name="T50" fmla="*/ 98859 w 366"/>
                <a:gd name="T51" fmla="*/ 11189 h 437"/>
                <a:gd name="T52" fmla="*/ 116512 w 366"/>
                <a:gd name="T53" fmla="*/ 45395 h 437"/>
                <a:gd name="T54" fmla="*/ 100464 w 366"/>
                <a:gd name="T55" fmla="*/ 45395 h 437"/>
                <a:gd name="T56" fmla="*/ 87946 w 366"/>
                <a:gd name="T57" fmla="*/ 22058 h 43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66" h="437">
                  <a:moveTo>
                    <a:pt x="274" y="69"/>
                  </a:moveTo>
                  <a:cubicBezTo>
                    <a:pt x="255" y="51"/>
                    <a:pt x="229" y="42"/>
                    <a:pt x="196" y="42"/>
                  </a:cubicBezTo>
                  <a:cubicBezTo>
                    <a:pt x="172" y="42"/>
                    <a:pt x="150" y="48"/>
                    <a:pt x="132" y="58"/>
                  </a:cubicBezTo>
                  <a:cubicBezTo>
                    <a:pt x="114" y="68"/>
                    <a:pt x="99" y="81"/>
                    <a:pt x="87" y="98"/>
                  </a:cubicBezTo>
                  <a:cubicBezTo>
                    <a:pt x="75" y="114"/>
                    <a:pt x="66" y="133"/>
                    <a:pt x="60" y="154"/>
                  </a:cubicBezTo>
                  <a:cubicBezTo>
                    <a:pt x="54" y="175"/>
                    <a:pt x="50" y="197"/>
                    <a:pt x="50" y="219"/>
                  </a:cubicBezTo>
                  <a:cubicBezTo>
                    <a:pt x="50" y="241"/>
                    <a:pt x="54" y="262"/>
                    <a:pt x="60" y="283"/>
                  </a:cubicBezTo>
                  <a:cubicBezTo>
                    <a:pt x="66" y="304"/>
                    <a:pt x="75" y="323"/>
                    <a:pt x="87" y="340"/>
                  </a:cubicBezTo>
                  <a:cubicBezTo>
                    <a:pt x="99" y="356"/>
                    <a:pt x="114" y="370"/>
                    <a:pt x="132" y="380"/>
                  </a:cubicBezTo>
                  <a:cubicBezTo>
                    <a:pt x="150" y="390"/>
                    <a:pt x="172" y="395"/>
                    <a:pt x="196" y="395"/>
                  </a:cubicBezTo>
                  <a:cubicBezTo>
                    <a:pt x="211" y="395"/>
                    <a:pt x="226" y="392"/>
                    <a:pt x="240" y="386"/>
                  </a:cubicBezTo>
                  <a:cubicBezTo>
                    <a:pt x="254" y="380"/>
                    <a:pt x="266" y="372"/>
                    <a:pt x="277" y="362"/>
                  </a:cubicBezTo>
                  <a:cubicBezTo>
                    <a:pt x="287" y="351"/>
                    <a:pt x="296" y="339"/>
                    <a:pt x="303" y="325"/>
                  </a:cubicBezTo>
                  <a:cubicBezTo>
                    <a:pt x="310" y="310"/>
                    <a:pt x="314" y="294"/>
                    <a:pt x="316" y="277"/>
                  </a:cubicBezTo>
                  <a:cubicBezTo>
                    <a:pt x="366" y="277"/>
                    <a:pt x="366" y="277"/>
                    <a:pt x="366" y="277"/>
                  </a:cubicBezTo>
                  <a:cubicBezTo>
                    <a:pt x="359" y="328"/>
                    <a:pt x="341" y="367"/>
                    <a:pt x="311" y="395"/>
                  </a:cubicBezTo>
                  <a:cubicBezTo>
                    <a:pt x="281" y="423"/>
                    <a:pt x="243" y="437"/>
                    <a:pt x="196" y="437"/>
                  </a:cubicBezTo>
                  <a:cubicBezTo>
                    <a:pt x="164" y="437"/>
                    <a:pt x="136" y="431"/>
                    <a:pt x="112" y="420"/>
                  </a:cubicBezTo>
                  <a:cubicBezTo>
                    <a:pt x="87" y="408"/>
                    <a:pt x="67" y="392"/>
                    <a:pt x="50" y="373"/>
                  </a:cubicBezTo>
                  <a:cubicBezTo>
                    <a:pt x="34" y="353"/>
                    <a:pt x="21" y="330"/>
                    <a:pt x="13" y="303"/>
                  </a:cubicBezTo>
                  <a:cubicBezTo>
                    <a:pt x="4" y="277"/>
                    <a:pt x="0" y="249"/>
                    <a:pt x="0" y="219"/>
                  </a:cubicBezTo>
                  <a:cubicBezTo>
                    <a:pt x="0" y="189"/>
                    <a:pt x="4" y="161"/>
                    <a:pt x="13" y="134"/>
                  </a:cubicBezTo>
                  <a:cubicBezTo>
                    <a:pt x="21" y="108"/>
                    <a:pt x="34" y="85"/>
                    <a:pt x="50" y="65"/>
                  </a:cubicBezTo>
                  <a:cubicBezTo>
                    <a:pt x="67" y="45"/>
                    <a:pt x="87" y="29"/>
                    <a:pt x="112" y="18"/>
                  </a:cubicBezTo>
                  <a:cubicBezTo>
                    <a:pt x="136" y="6"/>
                    <a:pt x="164" y="0"/>
                    <a:pt x="196" y="0"/>
                  </a:cubicBezTo>
                  <a:cubicBezTo>
                    <a:pt x="240" y="0"/>
                    <a:pt x="277" y="12"/>
                    <a:pt x="308" y="35"/>
                  </a:cubicBezTo>
                  <a:cubicBezTo>
                    <a:pt x="339" y="59"/>
                    <a:pt x="357" y="94"/>
                    <a:pt x="363" y="142"/>
                  </a:cubicBezTo>
                  <a:cubicBezTo>
                    <a:pt x="313" y="142"/>
                    <a:pt x="313" y="142"/>
                    <a:pt x="313" y="142"/>
                  </a:cubicBezTo>
                  <a:cubicBezTo>
                    <a:pt x="306" y="111"/>
                    <a:pt x="293" y="86"/>
                    <a:pt x="274" y="69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38BC5B14-FB7B-441B-BBCF-7FFE608B1A91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666413" y="5411788"/>
              <a:ext cx="106363" cy="180975"/>
            </a:xfrm>
            <a:custGeom>
              <a:avLst/>
              <a:gdLst>
                <a:gd name="T0" fmla="*/ 16144 w 336"/>
                <a:gd name="T1" fmla="*/ 0 h 573"/>
                <a:gd name="T2" fmla="*/ 16144 w 336"/>
                <a:gd name="T3" fmla="*/ 72643 h 573"/>
                <a:gd name="T4" fmla="*/ 16461 w 336"/>
                <a:gd name="T5" fmla="*/ 72643 h 573"/>
                <a:gd name="T6" fmla="*/ 32922 w 336"/>
                <a:gd name="T7" fmla="*/ 53692 h 573"/>
                <a:gd name="T8" fmla="*/ 58246 w 336"/>
                <a:gd name="T9" fmla="*/ 46428 h 573"/>
                <a:gd name="T10" fmla="*/ 81355 w 336"/>
                <a:gd name="T11" fmla="*/ 49902 h 573"/>
                <a:gd name="T12" fmla="*/ 96233 w 336"/>
                <a:gd name="T13" fmla="*/ 60009 h 573"/>
                <a:gd name="T14" fmla="*/ 104147 w 336"/>
                <a:gd name="T15" fmla="*/ 75801 h 573"/>
                <a:gd name="T16" fmla="*/ 106363 w 336"/>
                <a:gd name="T17" fmla="*/ 96646 h 573"/>
                <a:gd name="T18" fmla="*/ 106363 w 336"/>
                <a:gd name="T19" fmla="*/ 180975 h 573"/>
                <a:gd name="T20" fmla="*/ 90219 w 336"/>
                <a:gd name="T21" fmla="*/ 180975 h 573"/>
                <a:gd name="T22" fmla="*/ 90219 w 336"/>
                <a:gd name="T23" fmla="*/ 99173 h 573"/>
                <a:gd name="T24" fmla="*/ 88952 w 336"/>
                <a:gd name="T25" fmla="*/ 83697 h 573"/>
                <a:gd name="T26" fmla="*/ 83571 w 336"/>
                <a:gd name="T27" fmla="*/ 71063 h 573"/>
                <a:gd name="T28" fmla="*/ 73125 w 336"/>
                <a:gd name="T29" fmla="*/ 62852 h 573"/>
                <a:gd name="T30" fmla="*/ 56980 w 336"/>
                <a:gd name="T31" fmla="*/ 59693 h 573"/>
                <a:gd name="T32" fmla="*/ 39886 w 336"/>
                <a:gd name="T33" fmla="*/ 63168 h 573"/>
                <a:gd name="T34" fmla="*/ 27224 w 336"/>
                <a:gd name="T35" fmla="*/ 72643 h 573"/>
                <a:gd name="T36" fmla="*/ 19310 w 336"/>
                <a:gd name="T37" fmla="*/ 86855 h 573"/>
                <a:gd name="T38" fmla="*/ 16144 w 336"/>
                <a:gd name="T39" fmla="*/ 104542 h 573"/>
                <a:gd name="T40" fmla="*/ 16144 w 336"/>
                <a:gd name="T41" fmla="*/ 180975 h 573"/>
                <a:gd name="T42" fmla="*/ 0 w 336"/>
                <a:gd name="T43" fmla="*/ 180975 h 573"/>
                <a:gd name="T44" fmla="*/ 0 w 336"/>
                <a:gd name="T45" fmla="*/ 0 h 573"/>
                <a:gd name="T46" fmla="*/ 16144 w 336"/>
                <a:gd name="T47" fmla="*/ 0 h 57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36" h="573">
                  <a:moveTo>
                    <a:pt x="51" y="0"/>
                  </a:moveTo>
                  <a:cubicBezTo>
                    <a:pt x="51" y="230"/>
                    <a:pt x="51" y="230"/>
                    <a:pt x="51" y="230"/>
                  </a:cubicBezTo>
                  <a:cubicBezTo>
                    <a:pt x="52" y="230"/>
                    <a:pt x="52" y="230"/>
                    <a:pt x="52" y="230"/>
                  </a:cubicBezTo>
                  <a:cubicBezTo>
                    <a:pt x="62" y="205"/>
                    <a:pt x="79" y="185"/>
                    <a:pt x="104" y="170"/>
                  </a:cubicBezTo>
                  <a:cubicBezTo>
                    <a:pt x="128" y="155"/>
                    <a:pt x="155" y="147"/>
                    <a:pt x="184" y="147"/>
                  </a:cubicBezTo>
                  <a:cubicBezTo>
                    <a:pt x="213" y="147"/>
                    <a:pt x="237" y="151"/>
                    <a:pt x="257" y="158"/>
                  </a:cubicBezTo>
                  <a:cubicBezTo>
                    <a:pt x="276" y="166"/>
                    <a:pt x="292" y="176"/>
                    <a:pt x="304" y="190"/>
                  </a:cubicBezTo>
                  <a:cubicBezTo>
                    <a:pt x="316" y="203"/>
                    <a:pt x="324" y="220"/>
                    <a:pt x="329" y="240"/>
                  </a:cubicBezTo>
                  <a:cubicBezTo>
                    <a:pt x="334" y="260"/>
                    <a:pt x="336" y="282"/>
                    <a:pt x="336" y="306"/>
                  </a:cubicBezTo>
                  <a:cubicBezTo>
                    <a:pt x="336" y="573"/>
                    <a:pt x="336" y="573"/>
                    <a:pt x="336" y="573"/>
                  </a:cubicBezTo>
                  <a:cubicBezTo>
                    <a:pt x="285" y="573"/>
                    <a:pt x="285" y="573"/>
                    <a:pt x="285" y="573"/>
                  </a:cubicBezTo>
                  <a:cubicBezTo>
                    <a:pt x="285" y="314"/>
                    <a:pt x="285" y="314"/>
                    <a:pt x="285" y="314"/>
                  </a:cubicBezTo>
                  <a:cubicBezTo>
                    <a:pt x="285" y="297"/>
                    <a:pt x="284" y="280"/>
                    <a:pt x="281" y="265"/>
                  </a:cubicBezTo>
                  <a:cubicBezTo>
                    <a:pt x="277" y="250"/>
                    <a:pt x="272" y="237"/>
                    <a:pt x="264" y="225"/>
                  </a:cubicBezTo>
                  <a:cubicBezTo>
                    <a:pt x="256" y="214"/>
                    <a:pt x="245" y="205"/>
                    <a:pt x="231" y="199"/>
                  </a:cubicBezTo>
                  <a:cubicBezTo>
                    <a:pt x="218" y="193"/>
                    <a:pt x="201" y="189"/>
                    <a:pt x="180" y="189"/>
                  </a:cubicBezTo>
                  <a:cubicBezTo>
                    <a:pt x="160" y="189"/>
                    <a:pt x="142" y="193"/>
                    <a:pt x="126" y="200"/>
                  </a:cubicBezTo>
                  <a:cubicBezTo>
                    <a:pt x="111" y="207"/>
                    <a:pt x="97" y="217"/>
                    <a:pt x="86" y="230"/>
                  </a:cubicBezTo>
                  <a:cubicBezTo>
                    <a:pt x="75" y="242"/>
                    <a:pt x="67" y="257"/>
                    <a:pt x="61" y="275"/>
                  </a:cubicBezTo>
                  <a:cubicBezTo>
                    <a:pt x="54" y="292"/>
                    <a:pt x="51" y="311"/>
                    <a:pt x="51" y="331"/>
                  </a:cubicBezTo>
                  <a:cubicBezTo>
                    <a:pt x="51" y="573"/>
                    <a:pt x="51" y="573"/>
                    <a:pt x="51" y="573"/>
                  </a:cubicBezTo>
                  <a:cubicBezTo>
                    <a:pt x="0" y="573"/>
                    <a:pt x="0" y="573"/>
                    <a:pt x="0" y="57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6473B7C2-7B62-404D-A1C5-0F69769D494E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790238" y="5422901"/>
              <a:ext cx="65088" cy="171450"/>
            </a:xfrm>
            <a:custGeom>
              <a:avLst/>
              <a:gdLst>
                <a:gd name="T0" fmla="*/ 65088 w 207"/>
                <a:gd name="T1" fmla="*/ 39225 h 542"/>
                <a:gd name="T2" fmla="*/ 65088 w 207"/>
                <a:gd name="T3" fmla="*/ 52511 h 542"/>
                <a:gd name="T4" fmla="*/ 38361 w 207"/>
                <a:gd name="T5" fmla="*/ 52511 h 542"/>
                <a:gd name="T6" fmla="*/ 38361 w 207"/>
                <a:gd name="T7" fmla="*/ 140766 h 542"/>
                <a:gd name="T8" fmla="*/ 40562 w 207"/>
                <a:gd name="T9" fmla="*/ 153103 h 542"/>
                <a:gd name="T10" fmla="*/ 51253 w 207"/>
                <a:gd name="T11" fmla="*/ 158164 h 542"/>
                <a:gd name="T12" fmla="*/ 65088 w 207"/>
                <a:gd name="T13" fmla="*/ 157215 h 542"/>
                <a:gd name="T14" fmla="*/ 65088 w 207"/>
                <a:gd name="T15" fmla="*/ 170817 h 542"/>
                <a:gd name="T16" fmla="*/ 57856 w 207"/>
                <a:gd name="T17" fmla="*/ 171134 h 542"/>
                <a:gd name="T18" fmla="*/ 50938 w 207"/>
                <a:gd name="T19" fmla="*/ 171450 h 542"/>
                <a:gd name="T20" fmla="*/ 28614 w 207"/>
                <a:gd name="T21" fmla="*/ 165123 h 542"/>
                <a:gd name="T22" fmla="*/ 22639 w 207"/>
                <a:gd name="T23" fmla="*/ 142031 h 542"/>
                <a:gd name="T24" fmla="*/ 22639 w 207"/>
                <a:gd name="T25" fmla="*/ 52511 h 542"/>
                <a:gd name="T26" fmla="*/ 0 w 207"/>
                <a:gd name="T27" fmla="*/ 52511 h 542"/>
                <a:gd name="T28" fmla="*/ 0 w 207"/>
                <a:gd name="T29" fmla="*/ 39225 h 542"/>
                <a:gd name="T30" fmla="*/ 22639 w 207"/>
                <a:gd name="T31" fmla="*/ 39225 h 542"/>
                <a:gd name="T32" fmla="*/ 22639 w 207"/>
                <a:gd name="T33" fmla="*/ 0 h 542"/>
                <a:gd name="T34" fmla="*/ 38361 w 207"/>
                <a:gd name="T35" fmla="*/ 0 h 542"/>
                <a:gd name="T36" fmla="*/ 38361 w 207"/>
                <a:gd name="T37" fmla="*/ 39225 h 542"/>
                <a:gd name="T38" fmla="*/ 65088 w 207"/>
                <a:gd name="T39" fmla="*/ 39225 h 54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07" h="542">
                  <a:moveTo>
                    <a:pt x="207" y="124"/>
                  </a:moveTo>
                  <a:cubicBezTo>
                    <a:pt x="207" y="166"/>
                    <a:pt x="207" y="166"/>
                    <a:pt x="207" y="166"/>
                  </a:cubicBezTo>
                  <a:cubicBezTo>
                    <a:pt x="122" y="166"/>
                    <a:pt x="122" y="166"/>
                    <a:pt x="122" y="166"/>
                  </a:cubicBezTo>
                  <a:cubicBezTo>
                    <a:pt x="122" y="445"/>
                    <a:pt x="122" y="445"/>
                    <a:pt x="122" y="445"/>
                  </a:cubicBezTo>
                  <a:cubicBezTo>
                    <a:pt x="122" y="462"/>
                    <a:pt x="125" y="475"/>
                    <a:pt x="129" y="484"/>
                  </a:cubicBezTo>
                  <a:cubicBezTo>
                    <a:pt x="134" y="494"/>
                    <a:pt x="145" y="499"/>
                    <a:pt x="163" y="500"/>
                  </a:cubicBezTo>
                  <a:cubicBezTo>
                    <a:pt x="178" y="500"/>
                    <a:pt x="192" y="499"/>
                    <a:pt x="207" y="497"/>
                  </a:cubicBezTo>
                  <a:cubicBezTo>
                    <a:pt x="207" y="540"/>
                    <a:pt x="207" y="540"/>
                    <a:pt x="207" y="540"/>
                  </a:cubicBezTo>
                  <a:cubicBezTo>
                    <a:pt x="199" y="540"/>
                    <a:pt x="192" y="540"/>
                    <a:pt x="184" y="541"/>
                  </a:cubicBezTo>
                  <a:cubicBezTo>
                    <a:pt x="177" y="541"/>
                    <a:pt x="169" y="542"/>
                    <a:pt x="162" y="542"/>
                  </a:cubicBezTo>
                  <a:cubicBezTo>
                    <a:pt x="128" y="542"/>
                    <a:pt x="105" y="535"/>
                    <a:pt x="91" y="522"/>
                  </a:cubicBezTo>
                  <a:cubicBezTo>
                    <a:pt x="78" y="509"/>
                    <a:pt x="71" y="485"/>
                    <a:pt x="72" y="449"/>
                  </a:cubicBezTo>
                  <a:cubicBezTo>
                    <a:pt x="72" y="166"/>
                    <a:pt x="72" y="166"/>
                    <a:pt x="72" y="166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72" y="124"/>
                    <a:pt x="72" y="124"/>
                    <a:pt x="72" y="124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2" y="124"/>
                    <a:pt x="122" y="124"/>
                    <a:pt x="122" y="124"/>
                  </a:cubicBezTo>
                  <a:lnTo>
                    <a:pt x="207" y="1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B32984CC-770F-45B9-B347-ADD08303B7F3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879138" y="5411788"/>
              <a:ext cx="15875" cy="180975"/>
            </a:xfrm>
            <a:custGeom>
              <a:avLst/>
              <a:gdLst>
                <a:gd name="T0" fmla="*/ 15875 w 10"/>
                <a:gd name="T1" fmla="*/ 25400 h 114"/>
                <a:gd name="T2" fmla="*/ 0 w 10"/>
                <a:gd name="T3" fmla="*/ 25400 h 114"/>
                <a:gd name="T4" fmla="*/ 0 w 10"/>
                <a:gd name="T5" fmla="*/ 0 h 114"/>
                <a:gd name="T6" fmla="*/ 15875 w 10"/>
                <a:gd name="T7" fmla="*/ 0 h 114"/>
                <a:gd name="T8" fmla="*/ 15875 w 10"/>
                <a:gd name="T9" fmla="*/ 25400 h 114"/>
                <a:gd name="T10" fmla="*/ 15875 w 10"/>
                <a:gd name="T11" fmla="*/ 180975 h 114"/>
                <a:gd name="T12" fmla="*/ 0 w 10"/>
                <a:gd name="T13" fmla="*/ 180975 h 114"/>
                <a:gd name="T14" fmla="*/ 0 w 10"/>
                <a:gd name="T15" fmla="*/ 50800 h 114"/>
                <a:gd name="T16" fmla="*/ 15875 w 10"/>
                <a:gd name="T17" fmla="*/ 50800 h 114"/>
                <a:gd name="T18" fmla="*/ 15875 w 10"/>
                <a:gd name="T19" fmla="*/ 180975 h 1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" h="114">
                  <a:moveTo>
                    <a:pt x="10" y="16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16"/>
                  </a:lnTo>
                  <a:close/>
                  <a:moveTo>
                    <a:pt x="10" y="114"/>
                  </a:moveTo>
                  <a:lnTo>
                    <a:pt x="0" y="114"/>
                  </a:lnTo>
                  <a:lnTo>
                    <a:pt x="0" y="32"/>
                  </a:lnTo>
                  <a:lnTo>
                    <a:pt x="10" y="32"/>
                  </a:lnTo>
                  <a:lnTo>
                    <a:pt x="10" y="1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ED97153A-28AB-4460-A6D3-683B6B31EC57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926763" y="5457826"/>
              <a:ext cx="107950" cy="134938"/>
            </a:xfrm>
            <a:custGeom>
              <a:avLst/>
              <a:gdLst>
                <a:gd name="T0" fmla="*/ 16385 w 336"/>
                <a:gd name="T1" fmla="*/ 3801 h 426"/>
                <a:gd name="T2" fmla="*/ 16385 w 336"/>
                <a:gd name="T3" fmla="*/ 26291 h 426"/>
                <a:gd name="T4" fmla="*/ 16707 w 336"/>
                <a:gd name="T5" fmla="*/ 26291 h 426"/>
                <a:gd name="T6" fmla="*/ 33413 w 336"/>
                <a:gd name="T7" fmla="*/ 7285 h 426"/>
                <a:gd name="T8" fmla="*/ 59437 w 336"/>
                <a:gd name="T9" fmla="*/ 0 h 426"/>
                <a:gd name="T10" fmla="*/ 82569 w 336"/>
                <a:gd name="T11" fmla="*/ 3484 h 426"/>
                <a:gd name="T12" fmla="*/ 97669 w 336"/>
                <a:gd name="T13" fmla="*/ 13621 h 426"/>
                <a:gd name="T14" fmla="*/ 105701 w 336"/>
                <a:gd name="T15" fmla="*/ 29458 h 426"/>
                <a:gd name="T16" fmla="*/ 107950 w 336"/>
                <a:gd name="T17" fmla="*/ 50364 h 426"/>
                <a:gd name="T18" fmla="*/ 107950 w 336"/>
                <a:gd name="T19" fmla="*/ 134938 h 426"/>
                <a:gd name="T20" fmla="*/ 91886 w 336"/>
                <a:gd name="T21" fmla="*/ 134938 h 426"/>
                <a:gd name="T22" fmla="*/ 91886 w 336"/>
                <a:gd name="T23" fmla="*/ 52898 h 426"/>
                <a:gd name="T24" fmla="*/ 90280 w 336"/>
                <a:gd name="T25" fmla="*/ 37377 h 426"/>
                <a:gd name="T26" fmla="*/ 84818 w 336"/>
                <a:gd name="T27" fmla="*/ 25024 h 426"/>
                <a:gd name="T28" fmla="*/ 74537 w 336"/>
                <a:gd name="T29" fmla="*/ 16471 h 426"/>
                <a:gd name="T30" fmla="*/ 58152 w 336"/>
                <a:gd name="T31" fmla="*/ 13304 h 426"/>
                <a:gd name="T32" fmla="*/ 40803 w 336"/>
                <a:gd name="T33" fmla="*/ 16788 h 426"/>
                <a:gd name="T34" fmla="*/ 27630 w 336"/>
                <a:gd name="T35" fmla="*/ 26291 h 426"/>
                <a:gd name="T36" fmla="*/ 19598 w 336"/>
                <a:gd name="T37" fmla="*/ 40545 h 426"/>
                <a:gd name="T38" fmla="*/ 16385 w 336"/>
                <a:gd name="T39" fmla="*/ 58283 h 426"/>
                <a:gd name="T40" fmla="*/ 16385 w 336"/>
                <a:gd name="T41" fmla="*/ 134938 h 426"/>
                <a:gd name="T42" fmla="*/ 0 w 336"/>
                <a:gd name="T43" fmla="*/ 134938 h 426"/>
                <a:gd name="T44" fmla="*/ 0 w 336"/>
                <a:gd name="T45" fmla="*/ 3801 h 426"/>
                <a:gd name="T46" fmla="*/ 16385 w 336"/>
                <a:gd name="T47" fmla="*/ 3801 h 42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36" h="426">
                  <a:moveTo>
                    <a:pt x="51" y="12"/>
                  </a:moveTo>
                  <a:cubicBezTo>
                    <a:pt x="51" y="83"/>
                    <a:pt x="51" y="83"/>
                    <a:pt x="51" y="83"/>
                  </a:cubicBezTo>
                  <a:cubicBezTo>
                    <a:pt x="52" y="83"/>
                    <a:pt x="52" y="83"/>
                    <a:pt x="52" y="83"/>
                  </a:cubicBezTo>
                  <a:cubicBezTo>
                    <a:pt x="62" y="58"/>
                    <a:pt x="79" y="38"/>
                    <a:pt x="104" y="23"/>
                  </a:cubicBezTo>
                  <a:cubicBezTo>
                    <a:pt x="128" y="8"/>
                    <a:pt x="155" y="0"/>
                    <a:pt x="185" y="0"/>
                  </a:cubicBezTo>
                  <a:cubicBezTo>
                    <a:pt x="214" y="0"/>
                    <a:pt x="238" y="4"/>
                    <a:pt x="257" y="11"/>
                  </a:cubicBezTo>
                  <a:cubicBezTo>
                    <a:pt x="277" y="19"/>
                    <a:pt x="292" y="29"/>
                    <a:pt x="304" y="43"/>
                  </a:cubicBezTo>
                  <a:cubicBezTo>
                    <a:pt x="316" y="56"/>
                    <a:pt x="324" y="73"/>
                    <a:pt x="329" y="93"/>
                  </a:cubicBezTo>
                  <a:cubicBezTo>
                    <a:pt x="334" y="113"/>
                    <a:pt x="336" y="135"/>
                    <a:pt x="336" y="159"/>
                  </a:cubicBezTo>
                  <a:cubicBezTo>
                    <a:pt x="336" y="426"/>
                    <a:pt x="336" y="426"/>
                    <a:pt x="336" y="426"/>
                  </a:cubicBezTo>
                  <a:cubicBezTo>
                    <a:pt x="286" y="426"/>
                    <a:pt x="286" y="426"/>
                    <a:pt x="286" y="426"/>
                  </a:cubicBezTo>
                  <a:cubicBezTo>
                    <a:pt x="286" y="167"/>
                    <a:pt x="286" y="167"/>
                    <a:pt x="286" y="167"/>
                  </a:cubicBezTo>
                  <a:cubicBezTo>
                    <a:pt x="286" y="150"/>
                    <a:pt x="284" y="133"/>
                    <a:pt x="281" y="118"/>
                  </a:cubicBezTo>
                  <a:cubicBezTo>
                    <a:pt x="278" y="103"/>
                    <a:pt x="272" y="90"/>
                    <a:pt x="264" y="79"/>
                  </a:cubicBezTo>
                  <a:cubicBezTo>
                    <a:pt x="256" y="67"/>
                    <a:pt x="245" y="58"/>
                    <a:pt x="232" y="52"/>
                  </a:cubicBezTo>
                  <a:cubicBezTo>
                    <a:pt x="218" y="46"/>
                    <a:pt x="201" y="42"/>
                    <a:pt x="181" y="42"/>
                  </a:cubicBezTo>
                  <a:cubicBezTo>
                    <a:pt x="160" y="42"/>
                    <a:pt x="142" y="46"/>
                    <a:pt x="127" y="53"/>
                  </a:cubicBezTo>
                  <a:cubicBezTo>
                    <a:pt x="111" y="60"/>
                    <a:pt x="97" y="70"/>
                    <a:pt x="86" y="83"/>
                  </a:cubicBezTo>
                  <a:cubicBezTo>
                    <a:pt x="76" y="95"/>
                    <a:pt x="67" y="110"/>
                    <a:pt x="61" y="128"/>
                  </a:cubicBezTo>
                  <a:cubicBezTo>
                    <a:pt x="55" y="145"/>
                    <a:pt x="51" y="164"/>
                    <a:pt x="51" y="184"/>
                  </a:cubicBezTo>
                  <a:cubicBezTo>
                    <a:pt x="51" y="426"/>
                    <a:pt x="51" y="426"/>
                    <a:pt x="51" y="426"/>
                  </a:cubicBezTo>
                  <a:cubicBezTo>
                    <a:pt x="0" y="426"/>
                    <a:pt x="0" y="426"/>
                    <a:pt x="0" y="426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51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BA25FDB7-0763-46E8-AFDE-66867CFED7F3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1060113" y="5457826"/>
              <a:ext cx="117475" cy="187325"/>
            </a:xfrm>
            <a:custGeom>
              <a:avLst/>
              <a:gdLst>
                <a:gd name="T0" fmla="*/ 114300 w 370"/>
                <a:gd name="T1" fmla="*/ 150495 h 590"/>
                <a:gd name="T2" fmla="*/ 104458 w 370"/>
                <a:gd name="T3" fmla="*/ 170498 h 590"/>
                <a:gd name="T4" fmla="*/ 86360 w 370"/>
                <a:gd name="T5" fmla="*/ 182880 h 590"/>
                <a:gd name="T6" fmla="*/ 59373 w 370"/>
                <a:gd name="T7" fmla="*/ 187325 h 590"/>
                <a:gd name="T8" fmla="*/ 40005 w 370"/>
                <a:gd name="T9" fmla="*/ 185103 h 590"/>
                <a:gd name="T10" fmla="*/ 23178 w 370"/>
                <a:gd name="T11" fmla="*/ 177800 h 590"/>
                <a:gd name="T12" fmla="*/ 10478 w 370"/>
                <a:gd name="T13" fmla="*/ 165418 h 590"/>
                <a:gd name="T14" fmla="*/ 4763 w 370"/>
                <a:gd name="T15" fmla="*/ 147638 h 590"/>
                <a:gd name="T16" fmla="*/ 20955 w 370"/>
                <a:gd name="T17" fmla="*/ 147638 h 590"/>
                <a:gd name="T18" fmla="*/ 25718 w 370"/>
                <a:gd name="T19" fmla="*/ 160020 h 590"/>
                <a:gd name="T20" fmla="*/ 34925 w 370"/>
                <a:gd name="T21" fmla="*/ 167958 h 590"/>
                <a:gd name="T22" fmla="*/ 46355 w 370"/>
                <a:gd name="T23" fmla="*/ 172403 h 590"/>
                <a:gd name="T24" fmla="*/ 59373 w 370"/>
                <a:gd name="T25" fmla="*/ 173673 h 590"/>
                <a:gd name="T26" fmla="*/ 91758 w 370"/>
                <a:gd name="T27" fmla="*/ 160973 h 590"/>
                <a:gd name="T28" fmla="*/ 101600 w 370"/>
                <a:gd name="T29" fmla="*/ 124460 h 590"/>
                <a:gd name="T30" fmla="*/ 101600 w 370"/>
                <a:gd name="T31" fmla="*/ 106680 h 590"/>
                <a:gd name="T32" fmla="*/ 100965 w 370"/>
                <a:gd name="T33" fmla="*/ 106680 h 590"/>
                <a:gd name="T34" fmla="*/ 84773 w 370"/>
                <a:gd name="T35" fmla="*/ 126365 h 590"/>
                <a:gd name="T36" fmla="*/ 59373 w 370"/>
                <a:gd name="T37" fmla="*/ 133668 h 590"/>
                <a:gd name="T38" fmla="*/ 32385 w 370"/>
                <a:gd name="T39" fmla="*/ 128270 h 590"/>
                <a:gd name="T40" fmla="*/ 13970 w 370"/>
                <a:gd name="T41" fmla="*/ 113983 h 590"/>
                <a:gd name="T42" fmla="*/ 3493 w 370"/>
                <a:gd name="T43" fmla="*/ 92393 h 590"/>
                <a:gd name="T44" fmla="*/ 0 w 370"/>
                <a:gd name="T45" fmla="*/ 66040 h 590"/>
                <a:gd name="T46" fmla="*/ 4128 w 370"/>
                <a:gd name="T47" fmla="*/ 40640 h 590"/>
                <a:gd name="T48" fmla="*/ 15558 w 370"/>
                <a:gd name="T49" fmla="*/ 19368 h 590"/>
                <a:gd name="T50" fmla="*/ 33973 w 370"/>
                <a:gd name="T51" fmla="*/ 5080 h 590"/>
                <a:gd name="T52" fmla="*/ 59373 w 370"/>
                <a:gd name="T53" fmla="*/ 0 h 590"/>
                <a:gd name="T54" fmla="*/ 73343 w 370"/>
                <a:gd name="T55" fmla="*/ 1905 h 590"/>
                <a:gd name="T56" fmla="*/ 85090 w 370"/>
                <a:gd name="T57" fmla="*/ 7620 h 590"/>
                <a:gd name="T58" fmla="*/ 94615 w 370"/>
                <a:gd name="T59" fmla="*/ 16193 h 590"/>
                <a:gd name="T60" fmla="*/ 100965 w 370"/>
                <a:gd name="T61" fmla="*/ 26353 h 590"/>
                <a:gd name="T62" fmla="*/ 101600 w 370"/>
                <a:gd name="T63" fmla="*/ 26353 h 590"/>
                <a:gd name="T64" fmla="*/ 101600 w 370"/>
                <a:gd name="T65" fmla="*/ 3810 h 590"/>
                <a:gd name="T66" fmla="*/ 117475 w 370"/>
                <a:gd name="T67" fmla="*/ 3810 h 590"/>
                <a:gd name="T68" fmla="*/ 117475 w 370"/>
                <a:gd name="T69" fmla="*/ 124460 h 590"/>
                <a:gd name="T70" fmla="*/ 114300 w 370"/>
                <a:gd name="T71" fmla="*/ 150495 h 590"/>
                <a:gd name="T72" fmla="*/ 77788 w 370"/>
                <a:gd name="T73" fmla="*/ 115570 h 590"/>
                <a:gd name="T74" fmla="*/ 90805 w 370"/>
                <a:gd name="T75" fmla="*/ 103823 h 590"/>
                <a:gd name="T76" fmla="*/ 99060 w 370"/>
                <a:gd name="T77" fmla="*/ 87313 h 590"/>
                <a:gd name="T78" fmla="*/ 101600 w 370"/>
                <a:gd name="T79" fmla="*/ 67945 h 590"/>
                <a:gd name="T80" fmla="*/ 99378 w 370"/>
                <a:gd name="T81" fmla="*/ 48578 h 590"/>
                <a:gd name="T82" fmla="*/ 91758 w 370"/>
                <a:gd name="T83" fmla="*/ 31115 h 590"/>
                <a:gd name="T84" fmla="*/ 78740 w 370"/>
                <a:gd name="T85" fmla="*/ 18415 h 590"/>
                <a:gd name="T86" fmla="*/ 59373 w 370"/>
                <a:gd name="T87" fmla="*/ 13335 h 590"/>
                <a:gd name="T88" fmla="*/ 39688 w 370"/>
                <a:gd name="T89" fmla="*/ 18098 h 590"/>
                <a:gd name="T90" fmla="*/ 26353 w 370"/>
                <a:gd name="T91" fmla="*/ 30480 h 590"/>
                <a:gd name="T92" fmla="*/ 18415 w 370"/>
                <a:gd name="T93" fmla="*/ 47943 h 590"/>
                <a:gd name="T94" fmla="*/ 16193 w 370"/>
                <a:gd name="T95" fmla="*/ 67945 h 590"/>
                <a:gd name="T96" fmla="*/ 18733 w 370"/>
                <a:gd name="T97" fmla="*/ 87313 h 590"/>
                <a:gd name="T98" fmla="*/ 26353 w 370"/>
                <a:gd name="T99" fmla="*/ 103823 h 590"/>
                <a:gd name="T100" fmla="*/ 40005 w 370"/>
                <a:gd name="T101" fmla="*/ 115570 h 590"/>
                <a:gd name="T102" fmla="*/ 59373 w 370"/>
                <a:gd name="T103" fmla="*/ 120015 h 590"/>
                <a:gd name="T104" fmla="*/ 77788 w 370"/>
                <a:gd name="T105" fmla="*/ 115570 h 59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370" h="590">
                  <a:moveTo>
                    <a:pt x="360" y="474"/>
                  </a:moveTo>
                  <a:cubicBezTo>
                    <a:pt x="354" y="499"/>
                    <a:pt x="343" y="520"/>
                    <a:pt x="329" y="537"/>
                  </a:cubicBezTo>
                  <a:cubicBezTo>
                    <a:pt x="314" y="554"/>
                    <a:pt x="295" y="567"/>
                    <a:pt x="272" y="576"/>
                  </a:cubicBezTo>
                  <a:cubicBezTo>
                    <a:pt x="249" y="585"/>
                    <a:pt x="221" y="590"/>
                    <a:pt x="187" y="590"/>
                  </a:cubicBezTo>
                  <a:cubicBezTo>
                    <a:pt x="166" y="590"/>
                    <a:pt x="146" y="587"/>
                    <a:pt x="126" y="583"/>
                  </a:cubicBezTo>
                  <a:cubicBezTo>
                    <a:pt x="106" y="578"/>
                    <a:pt x="88" y="570"/>
                    <a:pt x="73" y="560"/>
                  </a:cubicBezTo>
                  <a:cubicBezTo>
                    <a:pt x="57" y="550"/>
                    <a:pt x="44" y="537"/>
                    <a:pt x="33" y="521"/>
                  </a:cubicBezTo>
                  <a:cubicBezTo>
                    <a:pt x="23" y="506"/>
                    <a:pt x="17" y="487"/>
                    <a:pt x="15" y="465"/>
                  </a:cubicBezTo>
                  <a:cubicBezTo>
                    <a:pt x="66" y="465"/>
                    <a:pt x="66" y="465"/>
                    <a:pt x="66" y="465"/>
                  </a:cubicBezTo>
                  <a:cubicBezTo>
                    <a:pt x="68" y="480"/>
                    <a:pt x="74" y="493"/>
                    <a:pt x="81" y="504"/>
                  </a:cubicBezTo>
                  <a:cubicBezTo>
                    <a:pt x="89" y="514"/>
                    <a:pt x="99" y="523"/>
                    <a:pt x="110" y="529"/>
                  </a:cubicBezTo>
                  <a:cubicBezTo>
                    <a:pt x="120" y="535"/>
                    <a:pt x="133" y="540"/>
                    <a:pt x="146" y="543"/>
                  </a:cubicBezTo>
                  <a:cubicBezTo>
                    <a:pt x="159" y="546"/>
                    <a:pt x="173" y="547"/>
                    <a:pt x="187" y="547"/>
                  </a:cubicBezTo>
                  <a:cubicBezTo>
                    <a:pt x="234" y="547"/>
                    <a:pt x="268" y="534"/>
                    <a:pt x="289" y="507"/>
                  </a:cubicBezTo>
                  <a:cubicBezTo>
                    <a:pt x="310" y="481"/>
                    <a:pt x="320" y="442"/>
                    <a:pt x="320" y="392"/>
                  </a:cubicBezTo>
                  <a:cubicBezTo>
                    <a:pt x="320" y="336"/>
                    <a:pt x="320" y="336"/>
                    <a:pt x="320" y="336"/>
                  </a:cubicBezTo>
                  <a:cubicBezTo>
                    <a:pt x="318" y="336"/>
                    <a:pt x="318" y="336"/>
                    <a:pt x="318" y="336"/>
                  </a:cubicBezTo>
                  <a:cubicBezTo>
                    <a:pt x="307" y="361"/>
                    <a:pt x="289" y="382"/>
                    <a:pt x="267" y="398"/>
                  </a:cubicBezTo>
                  <a:cubicBezTo>
                    <a:pt x="244" y="413"/>
                    <a:pt x="217" y="421"/>
                    <a:pt x="187" y="421"/>
                  </a:cubicBezTo>
                  <a:cubicBezTo>
                    <a:pt x="154" y="421"/>
                    <a:pt x="125" y="415"/>
                    <a:pt x="102" y="404"/>
                  </a:cubicBezTo>
                  <a:cubicBezTo>
                    <a:pt x="78" y="393"/>
                    <a:pt x="59" y="378"/>
                    <a:pt x="44" y="359"/>
                  </a:cubicBezTo>
                  <a:cubicBezTo>
                    <a:pt x="29" y="340"/>
                    <a:pt x="17" y="317"/>
                    <a:pt x="11" y="291"/>
                  </a:cubicBezTo>
                  <a:cubicBezTo>
                    <a:pt x="4" y="265"/>
                    <a:pt x="0" y="238"/>
                    <a:pt x="0" y="208"/>
                  </a:cubicBezTo>
                  <a:cubicBezTo>
                    <a:pt x="0" y="180"/>
                    <a:pt x="4" y="153"/>
                    <a:pt x="13" y="128"/>
                  </a:cubicBezTo>
                  <a:cubicBezTo>
                    <a:pt x="21" y="102"/>
                    <a:pt x="33" y="80"/>
                    <a:pt x="49" y="61"/>
                  </a:cubicBezTo>
                  <a:cubicBezTo>
                    <a:pt x="64" y="42"/>
                    <a:pt x="84" y="27"/>
                    <a:pt x="107" y="16"/>
                  </a:cubicBezTo>
                  <a:cubicBezTo>
                    <a:pt x="130" y="5"/>
                    <a:pt x="157" y="0"/>
                    <a:pt x="187" y="0"/>
                  </a:cubicBezTo>
                  <a:cubicBezTo>
                    <a:pt x="202" y="0"/>
                    <a:pt x="217" y="2"/>
                    <a:pt x="231" y="6"/>
                  </a:cubicBezTo>
                  <a:cubicBezTo>
                    <a:pt x="244" y="11"/>
                    <a:pt x="257" y="17"/>
                    <a:pt x="268" y="24"/>
                  </a:cubicBezTo>
                  <a:cubicBezTo>
                    <a:pt x="279" y="32"/>
                    <a:pt x="289" y="41"/>
                    <a:pt x="298" y="51"/>
                  </a:cubicBezTo>
                  <a:cubicBezTo>
                    <a:pt x="307" y="61"/>
                    <a:pt x="313" y="72"/>
                    <a:pt x="318" y="83"/>
                  </a:cubicBezTo>
                  <a:cubicBezTo>
                    <a:pt x="320" y="83"/>
                    <a:pt x="320" y="83"/>
                    <a:pt x="320" y="83"/>
                  </a:cubicBezTo>
                  <a:cubicBezTo>
                    <a:pt x="320" y="12"/>
                    <a:pt x="320" y="12"/>
                    <a:pt x="320" y="12"/>
                  </a:cubicBezTo>
                  <a:cubicBezTo>
                    <a:pt x="370" y="12"/>
                    <a:pt x="370" y="12"/>
                    <a:pt x="370" y="12"/>
                  </a:cubicBezTo>
                  <a:cubicBezTo>
                    <a:pt x="370" y="392"/>
                    <a:pt x="370" y="392"/>
                    <a:pt x="370" y="392"/>
                  </a:cubicBezTo>
                  <a:cubicBezTo>
                    <a:pt x="370" y="422"/>
                    <a:pt x="367" y="450"/>
                    <a:pt x="360" y="474"/>
                  </a:cubicBezTo>
                  <a:moveTo>
                    <a:pt x="245" y="364"/>
                  </a:moveTo>
                  <a:cubicBezTo>
                    <a:pt x="261" y="355"/>
                    <a:pt x="275" y="343"/>
                    <a:pt x="286" y="327"/>
                  </a:cubicBezTo>
                  <a:cubicBezTo>
                    <a:pt x="297" y="312"/>
                    <a:pt x="306" y="295"/>
                    <a:pt x="312" y="275"/>
                  </a:cubicBezTo>
                  <a:cubicBezTo>
                    <a:pt x="317" y="255"/>
                    <a:pt x="320" y="235"/>
                    <a:pt x="320" y="214"/>
                  </a:cubicBezTo>
                  <a:cubicBezTo>
                    <a:pt x="320" y="194"/>
                    <a:pt x="318" y="173"/>
                    <a:pt x="313" y="153"/>
                  </a:cubicBezTo>
                  <a:cubicBezTo>
                    <a:pt x="308" y="133"/>
                    <a:pt x="300" y="114"/>
                    <a:pt x="289" y="98"/>
                  </a:cubicBezTo>
                  <a:cubicBezTo>
                    <a:pt x="279" y="81"/>
                    <a:pt x="265" y="68"/>
                    <a:pt x="248" y="58"/>
                  </a:cubicBezTo>
                  <a:cubicBezTo>
                    <a:pt x="231" y="48"/>
                    <a:pt x="211" y="42"/>
                    <a:pt x="187" y="42"/>
                  </a:cubicBezTo>
                  <a:cubicBezTo>
                    <a:pt x="163" y="42"/>
                    <a:pt x="142" y="47"/>
                    <a:pt x="125" y="57"/>
                  </a:cubicBezTo>
                  <a:cubicBezTo>
                    <a:pt x="108" y="67"/>
                    <a:pt x="94" y="80"/>
                    <a:pt x="83" y="96"/>
                  </a:cubicBezTo>
                  <a:cubicBezTo>
                    <a:pt x="71" y="112"/>
                    <a:pt x="63" y="130"/>
                    <a:pt x="58" y="151"/>
                  </a:cubicBezTo>
                  <a:cubicBezTo>
                    <a:pt x="53" y="172"/>
                    <a:pt x="51" y="193"/>
                    <a:pt x="51" y="214"/>
                  </a:cubicBezTo>
                  <a:cubicBezTo>
                    <a:pt x="51" y="235"/>
                    <a:pt x="53" y="255"/>
                    <a:pt x="59" y="275"/>
                  </a:cubicBezTo>
                  <a:cubicBezTo>
                    <a:pt x="64" y="295"/>
                    <a:pt x="72" y="312"/>
                    <a:pt x="83" y="327"/>
                  </a:cubicBezTo>
                  <a:cubicBezTo>
                    <a:pt x="95" y="343"/>
                    <a:pt x="109" y="355"/>
                    <a:pt x="126" y="364"/>
                  </a:cubicBezTo>
                  <a:cubicBezTo>
                    <a:pt x="143" y="374"/>
                    <a:pt x="163" y="378"/>
                    <a:pt x="187" y="378"/>
                  </a:cubicBezTo>
                  <a:cubicBezTo>
                    <a:pt x="209" y="378"/>
                    <a:pt x="228" y="374"/>
                    <a:pt x="245" y="364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5DF89546-49E3-4E59-9B39-19133AC8A5FC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244138" y="5683251"/>
              <a:ext cx="128588" cy="182563"/>
            </a:xfrm>
            <a:custGeom>
              <a:avLst/>
              <a:gdLst>
                <a:gd name="T0" fmla="*/ 39688 w 81"/>
                <a:gd name="T1" fmla="*/ 0 h 115"/>
                <a:gd name="T2" fmla="*/ 39688 w 81"/>
                <a:gd name="T3" fmla="*/ 147638 h 115"/>
                <a:gd name="T4" fmla="*/ 128588 w 81"/>
                <a:gd name="T5" fmla="*/ 147638 h 115"/>
                <a:gd name="T6" fmla="*/ 128588 w 81"/>
                <a:gd name="T7" fmla="*/ 182563 h 115"/>
                <a:gd name="T8" fmla="*/ 0 w 81"/>
                <a:gd name="T9" fmla="*/ 182563 h 115"/>
                <a:gd name="T10" fmla="*/ 0 w 81"/>
                <a:gd name="T11" fmla="*/ 0 h 115"/>
                <a:gd name="T12" fmla="*/ 39688 w 81"/>
                <a:gd name="T13" fmla="*/ 0 h 1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1" h="115">
                  <a:moveTo>
                    <a:pt x="25" y="0"/>
                  </a:moveTo>
                  <a:lnTo>
                    <a:pt x="25" y="93"/>
                  </a:lnTo>
                  <a:lnTo>
                    <a:pt x="81" y="93"/>
                  </a:lnTo>
                  <a:lnTo>
                    <a:pt x="81" y="115"/>
                  </a:lnTo>
                  <a:lnTo>
                    <a:pt x="0" y="115"/>
                  </a:lnTo>
                  <a:lnTo>
                    <a:pt x="0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0C6BD3A2-7190-4E0B-917D-AAD3B3D92EF8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390188" y="5729288"/>
              <a:ext cx="131763" cy="139700"/>
            </a:xfrm>
            <a:custGeom>
              <a:avLst/>
              <a:gdLst>
                <a:gd name="T0" fmla="*/ 45085 w 415"/>
                <a:gd name="T1" fmla="*/ 104455 h 436"/>
                <a:gd name="T2" fmla="*/ 68263 w 415"/>
                <a:gd name="T3" fmla="*/ 112465 h 436"/>
                <a:gd name="T4" fmla="*/ 87313 w 415"/>
                <a:gd name="T5" fmla="*/ 107018 h 436"/>
                <a:gd name="T6" fmla="*/ 96838 w 415"/>
                <a:gd name="T7" fmla="*/ 95163 h 436"/>
                <a:gd name="T8" fmla="*/ 128588 w 415"/>
                <a:gd name="T9" fmla="*/ 95163 h 436"/>
                <a:gd name="T10" fmla="*/ 105410 w 415"/>
                <a:gd name="T11" fmla="*/ 129447 h 436"/>
                <a:gd name="T12" fmla="*/ 66993 w 415"/>
                <a:gd name="T13" fmla="*/ 139700 h 436"/>
                <a:gd name="T14" fmla="*/ 39053 w 415"/>
                <a:gd name="T15" fmla="*/ 134573 h 436"/>
                <a:gd name="T16" fmla="*/ 18098 w 415"/>
                <a:gd name="T17" fmla="*/ 120475 h 436"/>
                <a:gd name="T18" fmla="*/ 4763 w 415"/>
                <a:gd name="T19" fmla="*/ 98367 h 436"/>
                <a:gd name="T20" fmla="*/ 0 w 415"/>
                <a:gd name="T21" fmla="*/ 70170 h 436"/>
                <a:gd name="T22" fmla="*/ 4763 w 415"/>
                <a:gd name="T23" fmla="*/ 42294 h 436"/>
                <a:gd name="T24" fmla="*/ 18415 w 415"/>
                <a:gd name="T25" fmla="*/ 20186 h 436"/>
                <a:gd name="T26" fmla="*/ 39688 w 415"/>
                <a:gd name="T27" fmla="*/ 5447 h 436"/>
                <a:gd name="T28" fmla="*/ 66993 w 415"/>
                <a:gd name="T29" fmla="*/ 0 h 436"/>
                <a:gd name="T30" fmla="*/ 96520 w 415"/>
                <a:gd name="T31" fmla="*/ 6408 h 436"/>
                <a:gd name="T32" fmla="*/ 116840 w 415"/>
                <a:gd name="T33" fmla="*/ 24031 h 436"/>
                <a:gd name="T34" fmla="*/ 128588 w 415"/>
                <a:gd name="T35" fmla="*/ 49344 h 436"/>
                <a:gd name="T36" fmla="*/ 131128 w 415"/>
                <a:gd name="T37" fmla="*/ 78822 h 436"/>
                <a:gd name="T38" fmla="*/ 36195 w 415"/>
                <a:gd name="T39" fmla="*/ 78822 h 436"/>
                <a:gd name="T40" fmla="*/ 45085 w 415"/>
                <a:gd name="T41" fmla="*/ 104455 h 436"/>
                <a:gd name="T42" fmla="*/ 85725 w 415"/>
                <a:gd name="T43" fmla="*/ 34605 h 436"/>
                <a:gd name="T44" fmla="*/ 66040 w 415"/>
                <a:gd name="T45" fmla="*/ 27556 h 436"/>
                <a:gd name="T46" fmla="*/ 51753 w 415"/>
                <a:gd name="T47" fmla="*/ 30439 h 436"/>
                <a:gd name="T48" fmla="*/ 42545 w 415"/>
                <a:gd name="T49" fmla="*/ 37809 h 436"/>
                <a:gd name="T50" fmla="*/ 37783 w 415"/>
                <a:gd name="T51" fmla="*/ 47101 h 436"/>
                <a:gd name="T52" fmla="*/ 36195 w 415"/>
                <a:gd name="T53" fmla="*/ 55752 h 436"/>
                <a:gd name="T54" fmla="*/ 94933 w 415"/>
                <a:gd name="T55" fmla="*/ 55752 h 436"/>
                <a:gd name="T56" fmla="*/ 85725 w 415"/>
                <a:gd name="T57" fmla="*/ 34605 h 4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15" h="436">
                  <a:moveTo>
                    <a:pt x="142" y="326"/>
                  </a:moveTo>
                  <a:cubicBezTo>
                    <a:pt x="159" y="343"/>
                    <a:pt x="183" y="351"/>
                    <a:pt x="215" y="351"/>
                  </a:cubicBezTo>
                  <a:cubicBezTo>
                    <a:pt x="238" y="351"/>
                    <a:pt x="258" y="345"/>
                    <a:pt x="275" y="334"/>
                  </a:cubicBezTo>
                  <a:cubicBezTo>
                    <a:pt x="291" y="322"/>
                    <a:pt x="301" y="310"/>
                    <a:pt x="305" y="297"/>
                  </a:cubicBezTo>
                  <a:cubicBezTo>
                    <a:pt x="405" y="297"/>
                    <a:pt x="405" y="297"/>
                    <a:pt x="405" y="297"/>
                  </a:cubicBezTo>
                  <a:cubicBezTo>
                    <a:pt x="389" y="347"/>
                    <a:pt x="365" y="383"/>
                    <a:pt x="332" y="404"/>
                  </a:cubicBezTo>
                  <a:cubicBezTo>
                    <a:pt x="298" y="425"/>
                    <a:pt x="258" y="436"/>
                    <a:pt x="211" y="436"/>
                  </a:cubicBezTo>
                  <a:cubicBezTo>
                    <a:pt x="179" y="436"/>
                    <a:pt x="149" y="431"/>
                    <a:pt x="123" y="420"/>
                  </a:cubicBezTo>
                  <a:cubicBezTo>
                    <a:pt x="97" y="410"/>
                    <a:pt x="75" y="395"/>
                    <a:pt x="57" y="376"/>
                  </a:cubicBezTo>
                  <a:cubicBezTo>
                    <a:pt x="38" y="357"/>
                    <a:pt x="24" y="334"/>
                    <a:pt x="15" y="307"/>
                  </a:cubicBezTo>
                  <a:cubicBezTo>
                    <a:pt x="5" y="280"/>
                    <a:pt x="0" y="251"/>
                    <a:pt x="0" y="219"/>
                  </a:cubicBezTo>
                  <a:cubicBezTo>
                    <a:pt x="0" y="188"/>
                    <a:pt x="5" y="159"/>
                    <a:pt x="15" y="132"/>
                  </a:cubicBezTo>
                  <a:cubicBezTo>
                    <a:pt x="25" y="106"/>
                    <a:pt x="40" y="83"/>
                    <a:pt x="58" y="63"/>
                  </a:cubicBezTo>
                  <a:cubicBezTo>
                    <a:pt x="77" y="43"/>
                    <a:pt x="99" y="28"/>
                    <a:pt x="125" y="17"/>
                  </a:cubicBezTo>
                  <a:cubicBezTo>
                    <a:pt x="151" y="6"/>
                    <a:pt x="180" y="0"/>
                    <a:pt x="211" y="0"/>
                  </a:cubicBezTo>
                  <a:cubicBezTo>
                    <a:pt x="247" y="0"/>
                    <a:pt x="277" y="7"/>
                    <a:pt x="304" y="20"/>
                  </a:cubicBezTo>
                  <a:cubicBezTo>
                    <a:pt x="330" y="34"/>
                    <a:pt x="351" y="52"/>
                    <a:pt x="368" y="75"/>
                  </a:cubicBezTo>
                  <a:cubicBezTo>
                    <a:pt x="385" y="98"/>
                    <a:pt x="397" y="125"/>
                    <a:pt x="405" y="154"/>
                  </a:cubicBezTo>
                  <a:cubicBezTo>
                    <a:pt x="412" y="183"/>
                    <a:pt x="415" y="214"/>
                    <a:pt x="413" y="246"/>
                  </a:cubicBezTo>
                  <a:cubicBezTo>
                    <a:pt x="114" y="246"/>
                    <a:pt x="114" y="246"/>
                    <a:pt x="114" y="246"/>
                  </a:cubicBezTo>
                  <a:cubicBezTo>
                    <a:pt x="115" y="283"/>
                    <a:pt x="125" y="310"/>
                    <a:pt x="142" y="326"/>
                  </a:cubicBezTo>
                  <a:moveTo>
                    <a:pt x="270" y="108"/>
                  </a:moveTo>
                  <a:cubicBezTo>
                    <a:pt x="257" y="93"/>
                    <a:pt x="236" y="86"/>
                    <a:pt x="208" y="86"/>
                  </a:cubicBezTo>
                  <a:cubicBezTo>
                    <a:pt x="190" y="86"/>
                    <a:pt x="175" y="89"/>
                    <a:pt x="163" y="95"/>
                  </a:cubicBezTo>
                  <a:cubicBezTo>
                    <a:pt x="151" y="101"/>
                    <a:pt x="141" y="109"/>
                    <a:pt x="134" y="118"/>
                  </a:cubicBezTo>
                  <a:cubicBezTo>
                    <a:pt x="127" y="127"/>
                    <a:pt x="122" y="137"/>
                    <a:pt x="119" y="147"/>
                  </a:cubicBezTo>
                  <a:cubicBezTo>
                    <a:pt x="116" y="157"/>
                    <a:pt x="114" y="166"/>
                    <a:pt x="114" y="174"/>
                  </a:cubicBezTo>
                  <a:cubicBezTo>
                    <a:pt x="299" y="174"/>
                    <a:pt x="299" y="174"/>
                    <a:pt x="299" y="174"/>
                  </a:cubicBezTo>
                  <a:cubicBezTo>
                    <a:pt x="293" y="145"/>
                    <a:pt x="284" y="123"/>
                    <a:pt x="270" y="108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E34D9683-5757-42B9-B51A-94A0118C1A33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539413" y="5734051"/>
              <a:ext cx="120650" cy="131763"/>
            </a:xfrm>
            <a:custGeom>
              <a:avLst/>
              <a:gdLst>
                <a:gd name="T0" fmla="*/ 68263 w 76"/>
                <a:gd name="T1" fmla="*/ 26988 h 83"/>
                <a:gd name="T2" fmla="*/ 4763 w 76"/>
                <a:gd name="T3" fmla="*/ 26988 h 83"/>
                <a:gd name="T4" fmla="*/ 4763 w 76"/>
                <a:gd name="T5" fmla="*/ 0 h 83"/>
                <a:gd name="T6" fmla="*/ 115888 w 76"/>
                <a:gd name="T7" fmla="*/ 0 h 83"/>
                <a:gd name="T8" fmla="*/ 115888 w 76"/>
                <a:gd name="T9" fmla="*/ 26988 h 83"/>
                <a:gd name="T10" fmla="*/ 47625 w 76"/>
                <a:gd name="T11" fmla="*/ 103188 h 83"/>
                <a:gd name="T12" fmla="*/ 120650 w 76"/>
                <a:gd name="T13" fmla="*/ 103188 h 83"/>
                <a:gd name="T14" fmla="*/ 120650 w 76"/>
                <a:gd name="T15" fmla="*/ 131763 h 83"/>
                <a:gd name="T16" fmla="*/ 0 w 76"/>
                <a:gd name="T17" fmla="*/ 131763 h 83"/>
                <a:gd name="T18" fmla="*/ 0 w 76"/>
                <a:gd name="T19" fmla="*/ 103188 h 83"/>
                <a:gd name="T20" fmla="*/ 68263 w 76"/>
                <a:gd name="T21" fmla="*/ 26988 h 8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6" h="83">
                  <a:moveTo>
                    <a:pt x="43" y="17"/>
                  </a:moveTo>
                  <a:lnTo>
                    <a:pt x="3" y="17"/>
                  </a:lnTo>
                  <a:lnTo>
                    <a:pt x="3" y="0"/>
                  </a:lnTo>
                  <a:lnTo>
                    <a:pt x="73" y="0"/>
                  </a:lnTo>
                  <a:lnTo>
                    <a:pt x="73" y="17"/>
                  </a:lnTo>
                  <a:lnTo>
                    <a:pt x="30" y="65"/>
                  </a:lnTo>
                  <a:lnTo>
                    <a:pt x="76" y="65"/>
                  </a:lnTo>
                  <a:lnTo>
                    <a:pt x="76" y="83"/>
                  </a:lnTo>
                  <a:lnTo>
                    <a:pt x="0" y="83"/>
                  </a:lnTo>
                  <a:lnTo>
                    <a:pt x="0" y="65"/>
                  </a:lnTo>
                  <a:lnTo>
                    <a:pt x="43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0A288214-4D3E-4537-84BC-9A4DFD2E4A67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675938" y="5729288"/>
              <a:ext cx="131763" cy="139700"/>
            </a:xfrm>
            <a:custGeom>
              <a:avLst/>
              <a:gdLst>
                <a:gd name="T0" fmla="*/ 45085 w 415"/>
                <a:gd name="T1" fmla="*/ 104455 h 436"/>
                <a:gd name="T2" fmla="*/ 68580 w 415"/>
                <a:gd name="T3" fmla="*/ 112465 h 436"/>
                <a:gd name="T4" fmla="*/ 87313 w 415"/>
                <a:gd name="T5" fmla="*/ 107018 h 436"/>
                <a:gd name="T6" fmla="*/ 97155 w 415"/>
                <a:gd name="T7" fmla="*/ 95163 h 436"/>
                <a:gd name="T8" fmla="*/ 128905 w 415"/>
                <a:gd name="T9" fmla="*/ 95163 h 436"/>
                <a:gd name="T10" fmla="*/ 105410 w 415"/>
                <a:gd name="T11" fmla="*/ 129447 h 436"/>
                <a:gd name="T12" fmla="*/ 67310 w 415"/>
                <a:gd name="T13" fmla="*/ 139700 h 436"/>
                <a:gd name="T14" fmla="*/ 39370 w 415"/>
                <a:gd name="T15" fmla="*/ 134573 h 436"/>
                <a:gd name="T16" fmla="*/ 18098 w 415"/>
                <a:gd name="T17" fmla="*/ 120475 h 436"/>
                <a:gd name="T18" fmla="*/ 4763 w 415"/>
                <a:gd name="T19" fmla="*/ 98367 h 436"/>
                <a:gd name="T20" fmla="*/ 0 w 415"/>
                <a:gd name="T21" fmla="*/ 70170 h 436"/>
                <a:gd name="T22" fmla="*/ 5080 w 415"/>
                <a:gd name="T23" fmla="*/ 42294 h 436"/>
                <a:gd name="T24" fmla="*/ 18733 w 415"/>
                <a:gd name="T25" fmla="*/ 20186 h 436"/>
                <a:gd name="T26" fmla="*/ 40005 w 415"/>
                <a:gd name="T27" fmla="*/ 5447 h 436"/>
                <a:gd name="T28" fmla="*/ 67310 w 415"/>
                <a:gd name="T29" fmla="*/ 0 h 436"/>
                <a:gd name="T30" fmla="*/ 96520 w 415"/>
                <a:gd name="T31" fmla="*/ 6408 h 436"/>
                <a:gd name="T32" fmla="*/ 117158 w 415"/>
                <a:gd name="T33" fmla="*/ 24031 h 436"/>
                <a:gd name="T34" fmla="*/ 128588 w 415"/>
                <a:gd name="T35" fmla="*/ 49344 h 436"/>
                <a:gd name="T36" fmla="*/ 131128 w 415"/>
                <a:gd name="T37" fmla="*/ 78822 h 436"/>
                <a:gd name="T38" fmla="*/ 36195 w 415"/>
                <a:gd name="T39" fmla="*/ 78822 h 436"/>
                <a:gd name="T40" fmla="*/ 45085 w 415"/>
                <a:gd name="T41" fmla="*/ 104455 h 436"/>
                <a:gd name="T42" fmla="*/ 86043 w 415"/>
                <a:gd name="T43" fmla="*/ 34605 h 436"/>
                <a:gd name="T44" fmla="*/ 66358 w 415"/>
                <a:gd name="T45" fmla="*/ 27556 h 436"/>
                <a:gd name="T46" fmla="*/ 52070 w 415"/>
                <a:gd name="T47" fmla="*/ 30439 h 436"/>
                <a:gd name="T48" fmla="*/ 42863 w 415"/>
                <a:gd name="T49" fmla="*/ 37809 h 436"/>
                <a:gd name="T50" fmla="*/ 37783 w 415"/>
                <a:gd name="T51" fmla="*/ 47101 h 436"/>
                <a:gd name="T52" fmla="*/ 36195 w 415"/>
                <a:gd name="T53" fmla="*/ 55752 h 436"/>
                <a:gd name="T54" fmla="*/ 94933 w 415"/>
                <a:gd name="T55" fmla="*/ 55752 h 436"/>
                <a:gd name="T56" fmla="*/ 86043 w 415"/>
                <a:gd name="T57" fmla="*/ 34605 h 4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15" h="436">
                  <a:moveTo>
                    <a:pt x="142" y="326"/>
                  </a:moveTo>
                  <a:cubicBezTo>
                    <a:pt x="159" y="343"/>
                    <a:pt x="184" y="351"/>
                    <a:pt x="216" y="351"/>
                  </a:cubicBezTo>
                  <a:cubicBezTo>
                    <a:pt x="239" y="351"/>
                    <a:pt x="259" y="345"/>
                    <a:pt x="275" y="334"/>
                  </a:cubicBezTo>
                  <a:cubicBezTo>
                    <a:pt x="292" y="322"/>
                    <a:pt x="302" y="310"/>
                    <a:pt x="306" y="297"/>
                  </a:cubicBezTo>
                  <a:cubicBezTo>
                    <a:pt x="406" y="297"/>
                    <a:pt x="406" y="297"/>
                    <a:pt x="406" y="297"/>
                  </a:cubicBezTo>
                  <a:cubicBezTo>
                    <a:pt x="390" y="347"/>
                    <a:pt x="365" y="383"/>
                    <a:pt x="332" y="404"/>
                  </a:cubicBezTo>
                  <a:cubicBezTo>
                    <a:pt x="299" y="425"/>
                    <a:pt x="259" y="436"/>
                    <a:pt x="212" y="436"/>
                  </a:cubicBezTo>
                  <a:cubicBezTo>
                    <a:pt x="179" y="436"/>
                    <a:pt x="150" y="431"/>
                    <a:pt x="124" y="420"/>
                  </a:cubicBezTo>
                  <a:cubicBezTo>
                    <a:pt x="98" y="410"/>
                    <a:pt x="76" y="395"/>
                    <a:pt x="57" y="376"/>
                  </a:cubicBezTo>
                  <a:cubicBezTo>
                    <a:pt x="39" y="357"/>
                    <a:pt x="25" y="334"/>
                    <a:pt x="15" y="307"/>
                  </a:cubicBezTo>
                  <a:cubicBezTo>
                    <a:pt x="5" y="280"/>
                    <a:pt x="0" y="251"/>
                    <a:pt x="0" y="219"/>
                  </a:cubicBezTo>
                  <a:cubicBezTo>
                    <a:pt x="0" y="188"/>
                    <a:pt x="6" y="159"/>
                    <a:pt x="16" y="132"/>
                  </a:cubicBezTo>
                  <a:cubicBezTo>
                    <a:pt x="26" y="106"/>
                    <a:pt x="40" y="83"/>
                    <a:pt x="59" y="63"/>
                  </a:cubicBezTo>
                  <a:cubicBezTo>
                    <a:pt x="78" y="43"/>
                    <a:pt x="100" y="28"/>
                    <a:pt x="126" y="17"/>
                  </a:cubicBezTo>
                  <a:cubicBezTo>
                    <a:pt x="152" y="6"/>
                    <a:pt x="181" y="0"/>
                    <a:pt x="212" y="0"/>
                  </a:cubicBezTo>
                  <a:cubicBezTo>
                    <a:pt x="247" y="0"/>
                    <a:pt x="278" y="7"/>
                    <a:pt x="304" y="20"/>
                  </a:cubicBezTo>
                  <a:cubicBezTo>
                    <a:pt x="330" y="34"/>
                    <a:pt x="352" y="52"/>
                    <a:pt x="369" y="75"/>
                  </a:cubicBezTo>
                  <a:cubicBezTo>
                    <a:pt x="386" y="98"/>
                    <a:pt x="398" y="125"/>
                    <a:pt x="405" y="154"/>
                  </a:cubicBezTo>
                  <a:cubicBezTo>
                    <a:pt x="413" y="183"/>
                    <a:pt x="415" y="214"/>
                    <a:pt x="413" y="246"/>
                  </a:cubicBezTo>
                  <a:cubicBezTo>
                    <a:pt x="114" y="246"/>
                    <a:pt x="114" y="246"/>
                    <a:pt x="114" y="246"/>
                  </a:cubicBezTo>
                  <a:cubicBezTo>
                    <a:pt x="116" y="283"/>
                    <a:pt x="125" y="310"/>
                    <a:pt x="142" y="326"/>
                  </a:cubicBezTo>
                  <a:moveTo>
                    <a:pt x="271" y="108"/>
                  </a:moveTo>
                  <a:cubicBezTo>
                    <a:pt x="257" y="93"/>
                    <a:pt x="237" y="86"/>
                    <a:pt x="209" y="86"/>
                  </a:cubicBezTo>
                  <a:cubicBezTo>
                    <a:pt x="191" y="86"/>
                    <a:pt x="176" y="89"/>
                    <a:pt x="164" y="95"/>
                  </a:cubicBezTo>
                  <a:cubicBezTo>
                    <a:pt x="152" y="101"/>
                    <a:pt x="142" y="109"/>
                    <a:pt x="135" y="118"/>
                  </a:cubicBezTo>
                  <a:cubicBezTo>
                    <a:pt x="127" y="127"/>
                    <a:pt x="122" y="137"/>
                    <a:pt x="119" y="147"/>
                  </a:cubicBezTo>
                  <a:cubicBezTo>
                    <a:pt x="117" y="157"/>
                    <a:pt x="115" y="166"/>
                    <a:pt x="114" y="174"/>
                  </a:cubicBezTo>
                  <a:cubicBezTo>
                    <a:pt x="299" y="174"/>
                    <a:pt x="299" y="174"/>
                    <a:pt x="299" y="174"/>
                  </a:cubicBezTo>
                  <a:cubicBezTo>
                    <a:pt x="294" y="145"/>
                    <a:pt x="285" y="123"/>
                    <a:pt x="271" y="108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E6DA6C5B-A112-4AEF-B84F-4E4FC74A24A8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831513" y="5729288"/>
              <a:ext cx="123825" cy="136525"/>
            </a:xfrm>
            <a:custGeom>
              <a:avLst/>
              <a:gdLst>
                <a:gd name="T0" fmla="*/ 34378 w 389"/>
                <a:gd name="T1" fmla="*/ 3525 h 426"/>
                <a:gd name="T2" fmla="*/ 34378 w 389"/>
                <a:gd name="T3" fmla="*/ 22113 h 426"/>
                <a:gd name="T4" fmla="*/ 35333 w 389"/>
                <a:gd name="T5" fmla="*/ 22113 h 426"/>
                <a:gd name="T6" fmla="*/ 53159 w 389"/>
                <a:gd name="T7" fmla="*/ 5128 h 426"/>
                <a:gd name="T8" fmla="*/ 75441 w 389"/>
                <a:gd name="T9" fmla="*/ 0 h 426"/>
                <a:gd name="T10" fmla="*/ 99315 w 389"/>
                <a:gd name="T11" fmla="*/ 4166 h 426"/>
                <a:gd name="T12" fmla="*/ 113957 w 389"/>
                <a:gd name="T13" fmla="*/ 15063 h 426"/>
                <a:gd name="T14" fmla="*/ 121597 w 389"/>
                <a:gd name="T15" fmla="*/ 32369 h 426"/>
                <a:gd name="T16" fmla="*/ 123825 w 389"/>
                <a:gd name="T17" fmla="*/ 54802 h 426"/>
                <a:gd name="T18" fmla="*/ 123825 w 389"/>
                <a:gd name="T19" fmla="*/ 136525 h 426"/>
                <a:gd name="T20" fmla="*/ 87537 w 389"/>
                <a:gd name="T21" fmla="*/ 136525 h 426"/>
                <a:gd name="T22" fmla="*/ 87537 w 389"/>
                <a:gd name="T23" fmla="*/ 61532 h 426"/>
                <a:gd name="T24" fmla="*/ 82444 w 389"/>
                <a:gd name="T25" fmla="*/ 36855 h 426"/>
                <a:gd name="T26" fmla="*/ 64300 w 389"/>
                <a:gd name="T27" fmla="*/ 28843 h 426"/>
                <a:gd name="T28" fmla="*/ 42973 w 389"/>
                <a:gd name="T29" fmla="*/ 37817 h 426"/>
                <a:gd name="T30" fmla="*/ 36288 w 389"/>
                <a:gd name="T31" fmla="*/ 66660 h 426"/>
                <a:gd name="T32" fmla="*/ 36288 w 389"/>
                <a:gd name="T33" fmla="*/ 136525 h 426"/>
                <a:gd name="T34" fmla="*/ 0 w 389"/>
                <a:gd name="T35" fmla="*/ 136525 h 426"/>
                <a:gd name="T36" fmla="*/ 0 w 389"/>
                <a:gd name="T37" fmla="*/ 3525 h 426"/>
                <a:gd name="T38" fmla="*/ 34378 w 389"/>
                <a:gd name="T39" fmla="*/ 3525 h 42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89" h="426">
                  <a:moveTo>
                    <a:pt x="108" y="11"/>
                  </a:moveTo>
                  <a:cubicBezTo>
                    <a:pt x="108" y="69"/>
                    <a:pt x="108" y="69"/>
                    <a:pt x="108" y="69"/>
                  </a:cubicBezTo>
                  <a:cubicBezTo>
                    <a:pt x="111" y="69"/>
                    <a:pt x="111" y="69"/>
                    <a:pt x="111" y="69"/>
                  </a:cubicBezTo>
                  <a:cubicBezTo>
                    <a:pt x="125" y="45"/>
                    <a:pt x="144" y="27"/>
                    <a:pt x="167" y="16"/>
                  </a:cubicBezTo>
                  <a:cubicBezTo>
                    <a:pt x="190" y="6"/>
                    <a:pt x="213" y="0"/>
                    <a:pt x="237" y="0"/>
                  </a:cubicBezTo>
                  <a:cubicBezTo>
                    <a:pt x="268" y="0"/>
                    <a:pt x="293" y="4"/>
                    <a:pt x="312" y="13"/>
                  </a:cubicBezTo>
                  <a:cubicBezTo>
                    <a:pt x="332" y="21"/>
                    <a:pt x="347" y="32"/>
                    <a:pt x="358" y="47"/>
                  </a:cubicBezTo>
                  <a:cubicBezTo>
                    <a:pt x="370" y="62"/>
                    <a:pt x="378" y="80"/>
                    <a:pt x="382" y="101"/>
                  </a:cubicBezTo>
                  <a:cubicBezTo>
                    <a:pt x="387" y="122"/>
                    <a:pt x="389" y="145"/>
                    <a:pt x="389" y="171"/>
                  </a:cubicBezTo>
                  <a:cubicBezTo>
                    <a:pt x="389" y="426"/>
                    <a:pt x="389" y="426"/>
                    <a:pt x="389" y="426"/>
                  </a:cubicBezTo>
                  <a:cubicBezTo>
                    <a:pt x="275" y="426"/>
                    <a:pt x="275" y="426"/>
                    <a:pt x="275" y="426"/>
                  </a:cubicBezTo>
                  <a:cubicBezTo>
                    <a:pt x="275" y="192"/>
                    <a:pt x="275" y="192"/>
                    <a:pt x="275" y="192"/>
                  </a:cubicBezTo>
                  <a:cubicBezTo>
                    <a:pt x="275" y="157"/>
                    <a:pt x="270" y="132"/>
                    <a:pt x="259" y="115"/>
                  </a:cubicBezTo>
                  <a:cubicBezTo>
                    <a:pt x="248" y="98"/>
                    <a:pt x="229" y="90"/>
                    <a:pt x="202" y="90"/>
                  </a:cubicBezTo>
                  <a:cubicBezTo>
                    <a:pt x="171" y="90"/>
                    <a:pt x="149" y="99"/>
                    <a:pt x="135" y="118"/>
                  </a:cubicBezTo>
                  <a:cubicBezTo>
                    <a:pt x="121" y="136"/>
                    <a:pt x="114" y="166"/>
                    <a:pt x="114" y="208"/>
                  </a:cubicBezTo>
                  <a:cubicBezTo>
                    <a:pt x="114" y="426"/>
                    <a:pt x="114" y="426"/>
                    <a:pt x="114" y="426"/>
                  </a:cubicBezTo>
                  <a:cubicBezTo>
                    <a:pt x="0" y="426"/>
                    <a:pt x="0" y="426"/>
                    <a:pt x="0" y="426"/>
                  </a:cubicBezTo>
                  <a:cubicBezTo>
                    <a:pt x="0" y="11"/>
                    <a:pt x="0" y="11"/>
                    <a:pt x="0" y="11"/>
                  </a:cubicBezTo>
                  <a:lnTo>
                    <a:pt x="108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C4FB18CB-F875-48F0-99D2-8C9E02C08020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1053763" y="5729288"/>
              <a:ext cx="131763" cy="139700"/>
            </a:xfrm>
            <a:custGeom>
              <a:avLst/>
              <a:gdLst>
                <a:gd name="T0" fmla="*/ 45085 w 415"/>
                <a:gd name="T1" fmla="*/ 104455 h 436"/>
                <a:gd name="T2" fmla="*/ 68580 w 415"/>
                <a:gd name="T3" fmla="*/ 112465 h 436"/>
                <a:gd name="T4" fmla="*/ 87313 w 415"/>
                <a:gd name="T5" fmla="*/ 107018 h 436"/>
                <a:gd name="T6" fmla="*/ 96838 w 415"/>
                <a:gd name="T7" fmla="*/ 95163 h 436"/>
                <a:gd name="T8" fmla="*/ 128588 w 415"/>
                <a:gd name="T9" fmla="*/ 95163 h 436"/>
                <a:gd name="T10" fmla="*/ 105410 w 415"/>
                <a:gd name="T11" fmla="*/ 129447 h 436"/>
                <a:gd name="T12" fmla="*/ 67310 w 415"/>
                <a:gd name="T13" fmla="*/ 139700 h 436"/>
                <a:gd name="T14" fmla="*/ 39053 w 415"/>
                <a:gd name="T15" fmla="*/ 134573 h 436"/>
                <a:gd name="T16" fmla="*/ 18098 w 415"/>
                <a:gd name="T17" fmla="*/ 120475 h 436"/>
                <a:gd name="T18" fmla="*/ 4763 w 415"/>
                <a:gd name="T19" fmla="*/ 98367 h 436"/>
                <a:gd name="T20" fmla="*/ 0 w 415"/>
                <a:gd name="T21" fmla="*/ 70170 h 436"/>
                <a:gd name="T22" fmla="*/ 4763 w 415"/>
                <a:gd name="T23" fmla="*/ 42294 h 436"/>
                <a:gd name="T24" fmla="*/ 18415 w 415"/>
                <a:gd name="T25" fmla="*/ 20186 h 436"/>
                <a:gd name="T26" fmla="*/ 39688 w 415"/>
                <a:gd name="T27" fmla="*/ 5447 h 436"/>
                <a:gd name="T28" fmla="*/ 67310 w 415"/>
                <a:gd name="T29" fmla="*/ 0 h 436"/>
                <a:gd name="T30" fmla="*/ 96520 w 415"/>
                <a:gd name="T31" fmla="*/ 6408 h 436"/>
                <a:gd name="T32" fmla="*/ 116840 w 415"/>
                <a:gd name="T33" fmla="*/ 24031 h 436"/>
                <a:gd name="T34" fmla="*/ 128588 w 415"/>
                <a:gd name="T35" fmla="*/ 49344 h 436"/>
                <a:gd name="T36" fmla="*/ 131128 w 415"/>
                <a:gd name="T37" fmla="*/ 78822 h 436"/>
                <a:gd name="T38" fmla="*/ 36195 w 415"/>
                <a:gd name="T39" fmla="*/ 78822 h 436"/>
                <a:gd name="T40" fmla="*/ 45085 w 415"/>
                <a:gd name="T41" fmla="*/ 104455 h 436"/>
                <a:gd name="T42" fmla="*/ 85725 w 415"/>
                <a:gd name="T43" fmla="*/ 34605 h 436"/>
                <a:gd name="T44" fmla="*/ 66040 w 415"/>
                <a:gd name="T45" fmla="*/ 27556 h 436"/>
                <a:gd name="T46" fmla="*/ 51753 w 415"/>
                <a:gd name="T47" fmla="*/ 30439 h 436"/>
                <a:gd name="T48" fmla="*/ 42545 w 415"/>
                <a:gd name="T49" fmla="*/ 37809 h 436"/>
                <a:gd name="T50" fmla="*/ 37783 w 415"/>
                <a:gd name="T51" fmla="*/ 47101 h 436"/>
                <a:gd name="T52" fmla="*/ 36195 w 415"/>
                <a:gd name="T53" fmla="*/ 55752 h 436"/>
                <a:gd name="T54" fmla="*/ 94933 w 415"/>
                <a:gd name="T55" fmla="*/ 55752 h 436"/>
                <a:gd name="T56" fmla="*/ 85725 w 415"/>
                <a:gd name="T57" fmla="*/ 34605 h 4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15" h="436">
                  <a:moveTo>
                    <a:pt x="142" y="326"/>
                  </a:moveTo>
                  <a:cubicBezTo>
                    <a:pt x="159" y="343"/>
                    <a:pt x="183" y="351"/>
                    <a:pt x="216" y="351"/>
                  </a:cubicBezTo>
                  <a:cubicBezTo>
                    <a:pt x="238" y="351"/>
                    <a:pt x="258" y="345"/>
                    <a:pt x="275" y="334"/>
                  </a:cubicBezTo>
                  <a:cubicBezTo>
                    <a:pt x="291" y="322"/>
                    <a:pt x="302" y="310"/>
                    <a:pt x="305" y="297"/>
                  </a:cubicBezTo>
                  <a:cubicBezTo>
                    <a:pt x="405" y="297"/>
                    <a:pt x="405" y="297"/>
                    <a:pt x="405" y="297"/>
                  </a:cubicBezTo>
                  <a:cubicBezTo>
                    <a:pt x="389" y="347"/>
                    <a:pt x="365" y="383"/>
                    <a:pt x="332" y="404"/>
                  </a:cubicBezTo>
                  <a:cubicBezTo>
                    <a:pt x="299" y="425"/>
                    <a:pt x="259" y="436"/>
                    <a:pt x="212" y="436"/>
                  </a:cubicBezTo>
                  <a:cubicBezTo>
                    <a:pt x="179" y="436"/>
                    <a:pt x="150" y="431"/>
                    <a:pt x="123" y="420"/>
                  </a:cubicBezTo>
                  <a:cubicBezTo>
                    <a:pt x="97" y="410"/>
                    <a:pt x="75" y="395"/>
                    <a:pt x="57" y="376"/>
                  </a:cubicBezTo>
                  <a:cubicBezTo>
                    <a:pt x="39" y="357"/>
                    <a:pt x="25" y="334"/>
                    <a:pt x="15" y="307"/>
                  </a:cubicBezTo>
                  <a:cubicBezTo>
                    <a:pt x="5" y="280"/>
                    <a:pt x="0" y="251"/>
                    <a:pt x="0" y="219"/>
                  </a:cubicBezTo>
                  <a:cubicBezTo>
                    <a:pt x="0" y="188"/>
                    <a:pt x="5" y="159"/>
                    <a:pt x="15" y="132"/>
                  </a:cubicBezTo>
                  <a:cubicBezTo>
                    <a:pt x="25" y="106"/>
                    <a:pt x="40" y="83"/>
                    <a:pt x="58" y="63"/>
                  </a:cubicBezTo>
                  <a:cubicBezTo>
                    <a:pt x="77" y="43"/>
                    <a:pt x="99" y="28"/>
                    <a:pt x="125" y="17"/>
                  </a:cubicBezTo>
                  <a:cubicBezTo>
                    <a:pt x="151" y="6"/>
                    <a:pt x="180" y="0"/>
                    <a:pt x="212" y="0"/>
                  </a:cubicBezTo>
                  <a:cubicBezTo>
                    <a:pt x="247" y="0"/>
                    <a:pt x="277" y="7"/>
                    <a:pt x="304" y="20"/>
                  </a:cubicBezTo>
                  <a:cubicBezTo>
                    <a:pt x="330" y="34"/>
                    <a:pt x="351" y="52"/>
                    <a:pt x="368" y="75"/>
                  </a:cubicBezTo>
                  <a:cubicBezTo>
                    <a:pt x="385" y="98"/>
                    <a:pt x="397" y="125"/>
                    <a:pt x="405" y="154"/>
                  </a:cubicBezTo>
                  <a:cubicBezTo>
                    <a:pt x="412" y="183"/>
                    <a:pt x="415" y="214"/>
                    <a:pt x="413" y="246"/>
                  </a:cubicBezTo>
                  <a:cubicBezTo>
                    <a:pt x="114" y="246"/>
                    <a:pt x="114" y="246"/>
                    <a:pt x="114" y="246"/>
                  </a:cubicBezTo>
                  <a:cubicBezTo>
                    <a:pt x="115" y="283"/>
                    <a:pt x="125" y="310"/>
                    <a:pt x="142" y="326"/>
                  </a:cubicBezTo>
                  <a:moveTo>
                    <a:pt x="270" y="108"/>
                  </a:moveTo>
                  <a:cubicBezTo>
                    <a:pt x="257" y="93"/>
                    <a:pt x="236" y="86"/>
                    <a:pt x="208" y="86"/>
                  </a:cubicBezTo>
                  <a:cubicBezTo>
                    <a:pt x="190" y="86"/>
                    <a:pt x="175" y="89"/>
                    <a:pt x="163" y="95"/>
                  </a:cubicBezTo>
                  <a:cubicBezTo>
                    <a:pt x="151" y="101"/>
                    <a:pt x="141" y="109"/>
                    <a:pt x="134" y="118"/>
                  </a:cubicBezTo>
                  <a:cubicBezTo>
                    <a:pt x="127" y="127"/>
                    <a:pt x="122" y="137"/>
                    <a:pt x="119" y="147"/>
                  </a:cubicBezTo>
                  <a:cubicBezTo>
                    <a:pt x="116" y="157"/>
                    <a:pt x="114" y="166"/>
                    <a:pt x="114" y="174"/>
                  </a:cubicBezTo>
                  <a:cubicBezTo>
                    <a:pt x="299" y="174"/>
                    <a:pt x="299" y="174"/>
                    <a:pt x="299" y="174"/>
                  </a:cubicBezTo>
                  <a:cubicBezTo>
                    <a:pt x="294" y="145"/>
                    <a:pt x="284" y="123"/>
                    <a:pt x="270" y="108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7744875B-510F-4787-B7D0-7C4D3E12CEBE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1206163" y="5729288"/>
              <a:ext cx="123825" cy="136525"/>
            </a:xfrm>
            <a:custGeom>
              <a:avLst/>
              <a:gdLst>
                <a:gd name="T0" fmla="*/ 34696 w 389"/>
                <a:gd name="T1" fmla="*/ 3525 h 426"/>
                <a:gd name="T2" fmla="*/ 34696 w 389"/>
                <a:gd name="T3" fmla="*/ 22113 h 426"/>
                <a:gd name="T4" fmla="*/ 35333 w 389"/>
                <a:gd name="T5" fmla="*/ 22113 h 426"/>
                <a:gd name="T6" fmla="*/ 53159 w 389"/>
                <a:gd name="T7" fmla="*/ 5128 h 426"/>
                <a:gd name="T8" fmla="*/ 75759 w 389"/>
                <a:gd name="T9" fmla="*/ 0 h 426"/>
                <a:gd name="T10" fmla="*/ 99633 w 389"/>
                <a:gd name="T11" fmla="*/ 4166 h 426"/>
                <a:gd name="T12" fmla="*/ 114276 w 389"/>
                <a:gd name="T13" fmla="*/ 15063 h 426"/>
                <a:gd name="T14" fmla="*/ 121597 w 389"/>
                <a:gd name="T15" fmla="*/ 32369 h 426"/>
                <a:gd name="T16" fmla="*/ 123825 w 389"/>
                <a:gd name="T17" fmla="*/ 54802 h 426"/>
                <a:gd name="T18" fmla="*/ 123825 w 389"/>
                <a:gd name="T19" fmla="*/ 136525 h 426"/>
                <a:gd name="T20" fmla="*/ 87537 w 389"/>
                <a:gd name="T21" fmla="*/ 136525 h 426"/>
                <a:gd name="T22" fmla="*/ 87537 w 389"/>
                <a:gd name="T23" fmla="*/ 61532 h 426"/>
                <a:gd name="T24" fmla="*/ 82444 w 389"/>
                <a:gd name="T25" fmla="*/ 36855 h 426"/>
                <a:gd name="T26" fmla="*/ 64300 w 389"/>
                <a:gd name="T27" fmla="*/ 28843 h 426"/>
                <a:gd name="T28" fmla="*/ 42973 w 389"/>
                <a:gd name="T29" fmla="*/ 37817 h 426"/>
                <a:gd name="T30" fmla="*/ 36288 w 389"/>
                <a:gd name="T31" fmla="*/ 66660 h 426"/>
                <a:gd name="T32" fmla="*/ 36288 w 389"/>
                <a:gd name="T33" fmla="*/ 136525 h 426"/>
                <a:gd name="T34" fmla="*/ 0 w 389"/>
                <a:gd name="T35" fmla="*/ 136525 h 426"/>
                <a:gd name="T36" fmla="*/ 0 w 389"/>
                <a:gd name="T37" fmla="*/ 3525 h 426"/>
                <a:gd name="T38" fmla="*/ 34696 w 389"/>
                <a:gd name="T39" fmla="*/ 3525 h 42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89" h="426">
                  <a:moveTo>
                    <a:pt x="109" y="11"/>
                  </a:moveTo>
                  <a:cubicBezTo>
                    <a:pt x="109" y="69"/>
                    <a:pt x="109" y="69"/>
                    <a:pt x="109" y="69"/>
                  </a:cubicBezTo>
                  <a:cubicBezTo>
                    <a:pt x="111" y="69"/>
                    <a:pt x="111" y="69"/>
                    <a:pt x="111" y="69"/>
                  </a:cubicBezTo>
                  <a:cubicBezTo>
                    <a:pt x="125" y="45"/>
                    <a:pt x="144" y="27"/>
                    <a:pt x="167" y="16"/>
                  </a:cubicBezTo>
                  <a:cubicBezTo>
                    <a:pt x="190" y="6"/>
                    <a:pt x="214" y="0"/>
                    <a:pt x="238" y="0"/>
                  </a:cubicBezTo>
                  <a:cubicBezTo>
                    <a:pt x="268" y="0"/>
                    <a:pt x="293" y="4"/>
                    <a:pt x="313" y="13"/>
                  </a:cubicBezTo>
                  <a:cubicBezTo>
                    <a:pt x="332" y="21"/>
                    <a:pt x="347" y="32"/>
                    <a:pt x="359" y="47"/>
                  </a:cubicBezTo>
                  <a:cubicBezTo>
                    <a:pt x="370" y="62"/>
                    <a:pt x="378" y="80"/>
                    <a:pt x="382" y="101"/>
                  </a:cubicBezTo>
                  <a:cubicBezTo>
                    <a:pt x="387" y="122"/>
                    <a:pt x="389" y="145"/>
                    <a:pt x="389" y="171"/>
                  </a:cubicBezTo>
                  <a:cubicBezTo>
                    <a:pt x="389" y="426"/>
                    <a:pt x="389" y="426"/>
                    <a:pt x="389" y="426"/>
                  </a:cubicBezTo>
                  <a:cubicBezTo>
                    <a:pt x="275" y="426"/>
                    <a:pt x="275" y="426"/>
                    <a:pt x="275" y="426"/>
                  </a:cubicBezTo>
                  <a:cubicBezTo>
                    <a:pt x="275" y="192"/>
                    <a:pt x="275" y="192"/>
                    <a:pt x="275" y="192"/>
                  </a:cubicBezTo>
                  <a:cubicBezTo>
                    <a:pt x="275" y="157"/>
                    <a:pt x="270" y="132"/>
                    <a:pt x="259" y="115"/>
                  </a:cubicBezTo>
                  <a:cubicBezTo>
                    <a:pt x="249" y="98"/>
                    <a:pt x="230" y="90"/>
                    <a:pt x="202" y="90"/>
                  </a:cubicBezTo>
                  <a:cubicBezTo>
                    <a:pt x="171" y="90"/>
                    <a:pt x="149" y="99"/>
                    <a:pt x="135" y="118"/>
                  </a:cubicBezTo>
                  <a:cubicBezTo>
                    <a:pt x="121" y="136"/>
                    <a:pt x="114" y="166"/>
                    <a:pt x="114" y="208"/>
                  </a:cubicBezTo>
                  <a:cubicBezTo>
                    <a:pt x="114" y="426"/>
                    <a:pt x="114" y="426"/>
                    <a:pt x="114" y="426"/>
                  </a:cubicBezTo>
                  <a:cubicBezTo>
                    <a:pt x="0" y="426"/>
                    <a:pt x="0" y="426"/>
                    <a:pt x="0" y="426"/>
                  </a:cubicBezTo>
                  <a:cubicBezTo>
                    <a:pt x="0" y="11"/>
                    <a:pt x="0" y="11"/>
                    <a:pt x="0" y="11"/>
                  </a:cubicBezTo>
                  <a:lnTo>
                    <a:pt x="109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771A397C-1113-41EE-89E2-40AB1AC517C9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233025" y="5949951"/>
              <a:ext cx="152400" cy="190500"/>
            </a:xfrm>
            <a:custGeom>
              <a:avLst/>
              <a:gdLst>
                <a:gd name="T0" fmla="*/ 42052 w 482"/>
                <a:gd name="T1" fmla="*/ 141523 h 599"/>
                <a:gd name="T2" fmla="*/ 50905 w 482"/>
                <a:gd name="T3" fmla="*/ 151700 h 599"/>
                <a:gd name="T4" fmla="*/ 63553 w 482"/>
                <a:gd name="T5" fmla="*/ 157743 h 599"/>
                <a:gd name="T6" fmla="*/ 78729 w 482"/>
                <a:gd name="T7" fmla="*/ 159651 h 599"/>
                <a:gd name="T8" fmla="*/ 90112 w 482"/>
                <a:gd name="T9" fmla="*/ 158697 h 599"/>
                <a:gd name="T10" fmla="*/ 101495 w 482"/>
                <a:gd name="T11" fmla="*/ 155199 h 599"/>
                <a:gd name="T12" fmla="*/ 110348 w 482"/>
                <a:gd name="T13" fmla="*/ 148202 h 599"/>
                <a:gd name="T14" fmla="*/ 114142 w 482"/>
                <a:gd name="T15" fmla="*/ 136753 h 599"/>
                <a:gd name="T16" fmla="*/ 109399 w 482"/>
                <a:gd name="T17" fmla="*/ 124986 h 599"/>
                <a:gd name="T18" fmla="*/ 97068 w 482"/>
                <a:gd name="T19" fmla="*/ 117353 h 599"/>
                <a:gd name="T20" fmla="*/ 79678 w 482"/>
                <a:gd name="T21" fmla="*/ 111947 h 599"/>
                <a:gd name="T22" fmla="*/ 60391 w 482"/>
                <a:gd name="T23" fmla="*/ 106858 h 599"/>
                <a:gd name="T24" fmla="*/ 40471 w 482"/>
                <a:gd name="T25" fmla="*/ 100497 h 599"/>
                <a:gd name="T26" fmla="*/ 23398 w 482"/>
                <a:gd name="T27" fmla="*/ 90957 h 599"/>
                <a:gd name="T28" fmla="*/ 11066 w 482"/>
                <a:gd name="T29" fmla="*/ 76327 h 599"/>
                <a:gd name="T30" fmla="*/ 6324 w 482"/>
                <a:gd name="T31" fmla="*/ 55019 h 599"/>
                <a:gd name="T32" fmla="*/ 12331 w 482"/>
                <a:gd name="T33" fmla="*/ 30531 h 599"/>
                <a:gd name="T34" fmla="*/ 27824 w 482"/>
                <a:gd name="T35" fmla="*/ 13357 h 599"/>
                <a:gd name="T36" fmla="*/ 49641 w 482"/>
                <a:gd name="T37" fmla="*/ 3180 h 599"/>
                <a:gd name="T38" fmla="*/ 73987 w 482"/>
                <a:gd name="T39" fmla="*/ 0 h 599"/>
                <a:gd name="T40" fmla="*/ 101178 w 482"/>
                <a:gd name="T41" fmla="*/ 3180 h 599"/>
                <a:gd name="T42" fmla="*/ 124260 w 482"/>
                <a:gd name="T43" fmla="*/ 13357 h 599"/>
                <a:gd name="T44" fmla="*/ 140385 w 482"/>
                <a:gd name="T45" fmla="*/ 31803 h 599"/>
                <a:gd name="T46" fmla="*/ 146393 w 482"/>
                <a:gd name="T47" fmla="*/ 58518 h 599"/>
                <a:gd name="T48" fmla="*/ 107818 w 482"/>
                <a:gd name="T49" fmla="*/ 58518 h 599"/>
                <a:gd name="T50" fmla="*/ 104340 w 482"/>
                <a:gd name="T51" fmla="*/ 45160 h 599"/>
                <a:gd name="T52" fmla="*/ 96752 w 482"/>
                <a:gd name="T53" fmla="*/ 36573 h 599"/>
                <a:gd name="T54" fmla="*/ 85685 w 482"/>
                <a:gd name="T55" fmla="*/ 32439 h 599"/>
                <a:gd name="T56" fmla="*/ 72090 w 482"/>
                <a:gd name="T57" fmla="*/ 31167 h 599"/>
                <a:gd name="T58" fmla="*/ 62604 w 482"/>
                <a:gd name="T59" fmla="*/ 32121 h 599"/>
                <a:gd name="T60" fmla="*/ 53751 w 482"/>
                <a:gd name="T61" fmla="*/ 35619 h 599"/>
                <a:gd name="T62" fmla="*/ 47427 w 482"/>
                <a:gd name="T63" fmla="*/ 41980 h 599"/>
                <a:gd name="T64" fmla="*/ 44898 w 482"/>
                <a:gd name="T65" fmla="*/ 51839 h 599"/>
                <a:gd name="T66" fmla="*/ 46795 w 482"/>
                <a:gd name="T67" fmla="*/ 60426 h 599"/>
                <a:gd name="T68" fmla="*/ 54700 w 482"/>
                <a:gd name="T69" fmla="*/ 66468 h 599"/>
                <a:gd name="T70" fmla="*/ 71141 w 482"/>
                <a:gd name="T71" fmla="*/ 72193 h 599"/>
                <a:gd name="T72" fmla="*/ 98649 w 482"/>
                <a:gd name="T73" fmla="*/ 79189 h 599"/>
                <a:gd name="T74" fmla="*/ 112877 w 482"/>
                <a:gd name="T75" fmla="*/ 83006 h 599"/>
                <a:gd name="T76" fmla="*/ 130583 w 482"/>
                <a:gd name="T77" fmla="*/ 91593 h 599"/>
                <a:gd name="T78" fmla="*/ 146076 w 482"/>
                <a:gd name="T79" fmla="*/ 107176 h 599"/>
                <a:gd name="T80" fmla="*/ 152400 w 482"/>
                <a:gd name="T81" fmla="*/ 132301 h 599"/>
                <a:gd name="T82" fmla="*/ 147657 w 482"/>
                <a:gd name="T83" fmla="*/ 155517 h 599"/>
                <a:gd name="T84" fmla="*/ 133429 w 482"/>
                <a:gd name="T85" fmla="*/ 173962 h 599"/>
                <a:gd name="T86" fmla="*/ 109715 w 482"/>
                <a:gd name="T87" fmla="*/ 186048 h 599"/>
                <a:gd name="T88" fmla="*/ 77149 w 482"/>
                <a:gd name="T89" fmla="*/ 190500 h 599"/>
                <a:gd name="T90" fmla="*/ 48376 w 482"/>
                <a:gd name="T91" fmla="*/ 186684 h 599"/>
                <a:gd name="T92" fmla="*/ 23398 w 482"/>
                <a:gd name="T93" fmla="*/ 175235 h 599"/>
                <a:gd name="T94" fmla="*/ 6324 w 482"/>
                <a:gd name="T95" fmla="*/ 154881 h 599"/>
                <a:gd name="T96" fmla="*/ 316 w 482"/>
                <a:gd name="T97" fmla="*/ 125940 h 599"/>
                <a:gd name="T98" fmla="*/ 38574 w 482"/>
                <a:gd name="T99" fmla="*/ 125940 h 599"/>
                <a:gd name="T100" fmla="*/ 42052 w 482"/>
                <a:gd name="T101" fmla="*/ 141523 h 59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82" h="599">
                  <a:moveTo>
                    <a:pt x="133" y="445"/>
                  </a:moveTo>
                  <a:cubicBezTo>
                    <a:pt x="140" y="458"/>
                    <a:pt x="149" y="469"/>
                    <a:pt x="161" y="477"/>
                  </a:cubicBezTo>
                  <a:cubicBezTo>
                    <a:pt x="172" y="486"/>
                    <a:pt x="186" y="492"/>
                    <a:pt x="201" y="496"/>
                  </a:cubicBezTo>
                  <a:cubicBezTo>
                    <a:pt x="216" y="500"/>
                    <a:pt x="233" y="502"/>
                    <a:pt x="249" y="502"/>
                  </a:cubicBezTo>
                  <a:cubicBezTo>
                    <a:pt x="260" y="502"/>
                    <a:pt x="272" y="501"/>
                    <a:pt x="285" y="499"/>
                  </a:cubicBezTo>
                  <a:cubicBezTo>
                    <a:pt x="298" y="497"/>
                    <a:pt x="310" y="493"/>
                    <a:pt x="321" y="488"/>
                  </a:cubicBezTo>
                  <a:cubicBezTo>
                    <a:pt x="332" y="483"/>
                    <a:pt x="342" y="475"/>
                    <a:pt x="349" y="466"/>
                  </a:cubicBezTo>
                  <a:cubicBezTo>
                    <a:pt x="357" y="457"/>
                    <a:pt x="361" y="445"/>
                    <a:pt x="361" y="430"/>
                  </a:cubicBezTo>
                  <a:cubicBezTo>
                    <a:pt x="361" y="415"/>
                    <a:pt x="356" y="402"/>
                    <a:pt x="346" y="393"/>
                  </a:cubicBezTo>
                  <a:cubicBezTo>
                    <a:pt x="336" y="383"/>
                    <a:pt x="323" y="375"/>
                    <a:pt x="307" y="369"/>
                  </a:cubicBezTo>
                  <a:cubicBezTo>
                    <a:pt x="291" y="362"/>
                    <a:pt x="273" y="357"/>
                    <a:pt x="252" y="352"/>
                  </a:cubicBezTo>
                  <a:cubicBezTo>
                    <a:pt x="232" y="347"/>
                    <a:pt x="211" y="342"/>
                    <a:pt x="191" y="336"/>
                  </a:cubicBezTo>
                  <a:cubicBezTo>
                    <a:pt x="169" y="330"/>
                    <a:pt x="148" y="324"/>
                    <a:pt x="128" y="316"/>
                  </a:cubicBezTo>
                  <a:cubicBezTo>
                    <a:pt x="108" y="308"/>
                    <a:pt x="90" y="298"/>
                    <a:pt x="74" y="286"/>
                  </a:cubicBezTo>
                  <a:cubicBezTo>
                    <a:pt x="58" y="274"/>
                    <a:pt x="45" y="258"/>
                    <a:pt x="35" y="240"/>
                  </a:cubicBezTo>
                  <a:cubicBezTo>
                    <a:pt x="25" y="221"/>
                    <a:pt x="20" y="199"/>
                    <a:pt x="20" y="173"/>
                  </a:cubicBezTo>
                  <a:cubicBezTo>
                    <a:pt x="20" y="144"/>
                    <a:pt x="26" y="118"/>
                    <a:pt x="39" y="96"/>
                  </a:cubicBezTo>
                  <a:cubicBezTo>
                    <a:pt x="51" y="75"/>
                    <a:pt x="68" y="57"/>
                    <a:pt x="88" y="42"/>
                  </a:cubicBezTo>
                  <a:cubicBezTo>
                    <a:pt x="108" y="28"/>
                    <a:pt x="131" y="17"/>
                    <a:pt x="157" y="10"/>
                  </a:cubicBezTo>
                  <a:cubicBezTo>
                    <a:pt x="183" y="3"/>
                    <a:pt x="208" y="0"/>
                    <a:pt x="234" y="0"/>
                  </a:cubicBezTo>
                  <a:cubicBezTo>
                    <a:pt x="264" y="0"/>
                    <a:pt x="293" y="3"/>
                    <a:pt x="320" y="10"/>
                  </a:cubicBezTo>
                  <a:cubicBezTo>
                    <a:pt x="348" y="17"/>
                    <a:pt x="372" y="27"/>
                    <a:pt x="393" y="42"/>
                  </a:cubicBezTo>
                  <a:cubicBezTo>
                    <a:pt x="415" y="57"/>
                    <a:pt x="432" y="76"/>
                    <a:pt x="444" y="100"/>
                  </a:cubicBezTo>
                  <a:cubicBezTo>
                    <a:pt x="457" y="123"/>
                    <a:pt x="463" y="151"/>
                    <a:pt x="463" y="184"/>
                  </a:cubicBezTo>
                  <a:cubicBezTo>
                    <a:pt x="341" y="184"/>
                    <a:pt x="341" y="184"/>
                    <a:pt x="341" y="184"/>
                  </a:cubicBezTo>
                  <a:cubicBezTo>
                    <a:pt x="340" y="167"/>
                    <a:pt x="337" y="153"/>
                    <a:pt x="330" y="142"/>
                  </a:cubicBezTo>
                  <a:cubicBezTo>
                    <a:pt x="324" y="131"/>
                    <a:pt x="316" y="122"/>
                    <a:pt x="306" y="115"/>
                  </a:cubicBezTo>
                  <a:cubicBezTo>
                    <a:pt x="296" y="109"/>
                    <a:pt x="284" y="104"/>
                    <a:pt x="271" y="102"/>
                  </a:cubicBezTo>
                  <a:cubicBezTo>
                    <a:pt x="258" y="99"/>
                    <a:pt x="244" y="98"/>
                    <a:pt x="228" y="98"/>
                  </a:cubicBezTo>
                  <a:cubicBezTo>
                    <a:pt x="218" y="98"/>
                    <a:pt x="208" y="99"/>
                    <a:pt x="198" y="101"/>
                  </a:cubicBezTo>
                  <a:cubicBezTo>
                    <a:pt x="188" y="103"/>
                    <a:pt x="178" y="107"/>
                    <a:pt x="170" y="112"/>
                  </a:cubicBezTo>
                  <a:cubicBezTo>
                    <a:pt x="162" y="117"/>
                    <a:pt x="155" y="124"/>
                    <a:pt x="150" y="132"/>
                  </a:cubicBezTo>
                  <a:cubicBezTo>
                    <a:pt x="144" y="140"/>
                    <a:pt x="142" y="150"/>
                    <a:pt x="142" y="163"/>
                  </a:cubicBezTo>
                  <a:cubicBezTo>
                    <a:pt x="142" y="174"/>
                    <a:pt x="144" y="183"/>
                    <a:pt x="148" y="190"/>
                  </a:cubicBezTo>
                  <a:cubicBezTo>
                    <a:pt x="152" y="197"/>
                    <a:pt x="161" y="203"/>
                    <a:pt x="173" y="209"/>
                  </a:cubicBezTo>
                  <a:cubicBezTo>
                    <a:pt x="186" y="215"/>
                    <a:pt x="203" y="221"/>
                    <a:pt x="225" y="227"/>
                  </a:cubicBezTo>
                  <a:cubicBezTo>
                    <a:pt x="248" y="233"/>
                    <a:pt x="277" y="240"/>
                    <a:pt x="312" y="249"/>
                  </a:cubicBezTo>
                  <a:cubicBezTo>
                    <a:pt x="323" y="251"/>
                    <a:pt x="338" y="255"/>
                    <a:pt x="357" y="261"/>
                  </a:cubicBezTo>
                  <a:cubicBezTo>
                    <a:pt x="376" y="266"/>
                    <a:pt x="395" y="275"/>
                    <a:pt x="413" y="288"/>
                  </a:cubicBezTo>
                  <a:cubicBezTo>
                    <a:pt x="432" y="300"/>
                    <a:pt x="448" y="316"/>
                    <a:pt x="462" y="337"/>
                  </a:cubicBezTo>
                  <a:cubicBezTo>
                    <a:pt x="476" y="358"/>
                    <a:pt x="482" y="384"/>
                    <a:pt x="482" y="416"/>
                  </a:cubicBezTo>
                  <a:cubicBezTo>
                    <a:pt x="482" y="442"/>
                    <a:pt x="477" y="466"/>
                    <a:pt x="467" y="489"/>
                  </a:cubicBezTo>
                  <a:cubicBezTo>
                    <a:pt x="457" y="511"/>
                    <a:pt x="442" y="531"/>
                    <a:pt x="422" y="547"/>
                  </a:cubicBezTo>
                  <a:cubicBezTo>
                    <a:pt x="402" y="563"/>
                    <a:pt x="377" y="576"/>
                    <a:pt x="347" y="585"/>
                  </a:cubicBezTo>
                  <a:cubicBezTo>
                    <a:pt x="318" y="594"/>
                    <a:pt x="283" y="599"/>
                    <a:pt x="244" y="599"/>
                  </a:cubicBezTo>
                  <a:cubicBezTo>
                    <a:pt x="213" y="599"/>
                    <a:pt x="182" y="595"/>
                    <a:pt x="153" y="587"/>
                  </a:cubicBezTo>
                  <a:cubicBezTo>
                    <a:pt x="123" y="579"/>
                    <a:pt x="97" y="567"/>
                    <a:pt x="74" y="551"/>
                  </a:cubicBezTo>
                  <a:cubicBezTo>
                    <a:pt x="51" y="534"/>
                    <a:pt x="33" y="513"/>
                    <a:pt x="20" y="487"/>
                  </a:cubicBezTo>
                  <a:cubicBezTo>
                    <a:pt x="7" y="462"/>
                    <a:pt x="0" y="431"/>
                    <a:pt x="1" y="396"/>
                  </a:cubicBezTo>
                  <a:cubicBezTo>
                    <a:pt x="122" y="396"/>
                    <a:pt x="122" y="396"/>
                    <a:pt x="122" y="396"/>
                  </a:cubicBezTo>
                  <a:cubicBezTo>
                    <a:pt x="122" y="415"/>
                    <a:pt x="126" y="431"/>
                    <a:pt x="133" y="445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B2DF849E-51B0-45EA-813F-9BEFB90C377B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401300" y="6000751"/>
              <a:ext cx="130175" cy="139700"/>
            </a:xfrm>
            <a:custGeom>
              <a:avLst/>
              <a:gdLst>
                <a:gd name="T0" fmla="*/ 67156 w 409"/>
                <a:gd name="T1" fmla="*/ 27556 h 436"/>
                <a:gd name="T2" fmla="*/ 52516 w 409"/>
                <a:gd name="T3" fmla="*/ 31400 h 436"/>
                <a:gd name="T4" fmla="*/ 42967 w 409"/>
                <a:gd name="T5" fmla="*/ 41654 h 436"/>
                <a:gd name="T6" fmla="*/ 37875 w 409"/>
                <a:gd name="T7" fmla="*/ 55752 h 436"/>
                <a:gd name="T8" fmla="*/ 36283 w 409"/>
                <a:gd name="T9" fmla="*/ 70811 h 436"/>
                <a:gd name="T10" fmla="*/ 37875 w 409"/>
                <a:gd name="T11" fmla="*/ 85230 h 436"/>
                <a:gd name="T12" fmla="*/ 42649 w 409"/>
                <a:gd name="T13" fmla="*/ 98687 h 436"/>
                <a:gd name="T14" fmla="*/ 52197 w 409"/>
                <a:gd name="T15" fmla="*/ 108620 h 436"/>
                <a:gd name="T16" fmla="*/ 66201 w 409"/>
                <a:gd name="T17" fmla="*/ 112465 h 436"/>
                <a:gd name="T18" fmla="*/ 86253 w 409"/>
                <a:gd name="T19" fmla="*/ 105095 h 436"/>
                <a:gd name="T20" fmla="*/ 95165 w 409"/>
                <a:gd name="T21" fmla="*/ 85550 h 436"/>
                <a:gd name="T22" fmla="*/ 130175 w 409"/>
                <a:gd name="T23" fmla="*/ 85550 h 436"/>
                <a:gd name="T24" fmla="*/ 109805 w 409"/>
                <a:gd name="T25" fmla="*/ 125922 h 436"/>
                <a:gd name="T26" fmla="*/ 66520 w 409"/>
                <a:gd name="T27" fmla="*/ 139700 h 436"/>
                <a:gd name="T28" fmla="*/ 39466 w 409"/>
                <a:gd name="T29" fmla="*/ 134894 h 436"/>
                <a:gd name="T30" fmla="*/ 18460 w 409"/>
                <a:gd name="T31" fmla="*/ 120796 h 436"/>
                <a:gd name="T32" fmla="*/ 4774 w 409"/>
                <a:gd name="T33" fmla="*/ 99328 h 436"/>
                <a:gd name="T34" fmla="*/ 0 w 409"/>
                <a:gd name="T35" fmla="*/ 72093 h 436"/>
                <a:gd name="T36" fmla="*/ 4456 w 409"/>
                <a:gd name="T37" fmla="*/ 43256 h 436"/>
                <a:gd name="T38" fmla="*/ 17505 w 409"/>
                <a:gd name="T39" fmla="*/ 20506 h 436"/>
                <a:gd name="T40" fmla="*/ 38830 w 409"/>
                <a:gd name="T41" fmla="*/ 5447 h 436"/>
                <a:gd name="T42" fmla="*/ 67475 w 409"/>
                <a:gd name="T43" fmla="*/ 0 h 436"/>
                <a:gd name="T44" fmla="*/ 90072 w 409"/>
                <a:gd name="T45" fmla="*/ 3204 h 436"/>
                <a:gd name="T46" fmla="*/ 109487 w 409"/>
                <a:gd name="T47" fmla="*/ 12496 h 436"/>
                <a:gd name="T48" fmla="*/ 123173 w 409"/>
                <a:gd name="T49" fmla="*/ 28196 h 436"/>
                <a:gd name="T50" fmla="*/ 129220 w 409"/>
                <a:gd name="T51" fmla="*/ 50305 h 436"/>
                <a:gd name="T52" fmla="*/ 93892 w 409"/>
                <a:gd name="T53" fmla="*/ 50305 h 436"/>
                <a:gd name="T54" fmla="*/ 67156 w 409"/>
                <a:gd name="T55" fmla="*/ 27556 h 4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409" h="436">
                  <a:moveTo>
                    <a:pt x="211" y="86"/>
                  </a:moveTo>
                  <a:cubicBezTo>
                    <a:pt x="193" y="86"/>
                    <a:pt x="178" y="90"/>
                    <a:pt x="165" y="98"/>
                  </a:cubicBezTo>
                  <a:cubicBezTo>
                    <a:pt x="153" y="107"/>
                    <a:pt x="143" y="117"/>
                    <a:pt x="135" y="130"/>
                  </a:cubicBezTo>
                  <a:cubicBezTo>
                    <a:pt x="127" y="144"/>
                    <a:pt x="122" y="158"/>
                    <a:pt x="119" y="174"/>
                  </a:cubicBezTo>
                  <a:cubicBezTo>
                    <a:pt x="115" y="190"/>
                    <a:pt x="114" y="205"/>
                    <a:pt x="114" y="221"/>
                  </a:cubicBezTo>
                  <a:cubicBezTo>
                    <a:pt x="114" y="236"/>
                    <a:pt x="115" y="251"/>
                    <a:pt x="119" y="266"/>
                  </a:cubicBezTo>
                  <a:cubicBezTo>
                    <a:pt x="122" y="282"/>
                    <a:pt x="127" y="296"/>
                    <a:pt x="134" y="308"/>
                  </a:cubicBezTo>
                  <a:cubicBezTo>
                    <a:pt x="142" y="321"/>
                    <a:pt x="151" y="331"/>
                    <a:pt x="164" y="339"/>
                  </a:cubicBezTo>
                  <a:cubicBezTo>
                    <a:pt x="176" y="347"/>
                    <a:pt x="191" y="351"/>
                    <a:pt x="208" y="351"/>
                  </a:cubicBezTo>
                  <a:cubicBezTo>
                    <a:pt x="236" y="351"/>
                    <a:pt x="257" y="344"/>
                    <a:pt x="271" y="328"/>
                  </a:cubicBezTo>
                  <a:cubicBezTo>
                    <a:pt x="286" y="313"/>
                    <a:pt x="295" y="293"/>
                    <a:pt x="299" y="267"/>
                  </a:cubicBezTo>
                  <a:cubicBezTo>
                    <a:pt x="409" y="267"/>
                    <a:pt x="409" y="267"/>
                    <a:pt x="409" y="267"/>
                  </a:cubicBezTo>
                  <a:cubicBezTo>
                    <a:pt x="401" y="322"/>
                    <a:pt x="380" y="364"/>
                    <a:pt x="345" y="393"/>
                  </a:cubicBezTo>
                  <a:cubicBezTo>
                    <a:pt x="309" y="422"/>
                    <a:pt x="264" y="436"/>
                    <a:pt x="209" y="436"/>
                  </a:cubicBezTo>
                  <a:cubicBezTo>
                    <a:pt x="178" y="436"/>
                    <a:pt x="150" y="431"/>
                    <a:pt x="124" y="421"/>
                  </a:cubicBezTo>
                  <a:cubicBezTo>
                    <a:pt x="98" y="410"/>
                    <a:pt x="76" y="396"/>
                    <a:pt x="58" y="377"/>
                  </a:cubicBezTo>
                  <a:cubicBezTo>
                    <a:pt x="40" y="358"/>
                    <a:pt x="25" y="336"/>
                    <a:pt x="15" y="310"/>
                  </a:cubicBezTo>
                  <a:cubicBezTo>
                    <a:pt x="5" y="284"/>
                    <a:pt x="0" y="256"/>
                    <a:pt x="0" y="225"/>
                  </a:cubicBezTo>
                  <a:cubicBezTo>
                    <a:pt x="0" y="193"/>
                    <a:pt x="5" y="163"/>
                    <a:pt x="14" y="135"/>
                  </a:cubicBezTo>
                  <a:cubicBezTo>
                    <a:pt x="23" y="108"/>
                    <a:pt x="37" y="84"/>
                    <a:pt x="55" y="64"/>
                  </a:cubicBezTo>
                  <a:cubicBezTo>
                    <a:pt x="74" y="44"/>
                    <a:pt x="96" y="28"/>
                    <a:pt x="122" y="17"/>
                  </a:cubicBezTo>
                  <a:cubicBezTo>
                    <a:pt x="148" y="6"/>
                    <a:pt x="178" y="0"/>
                    <a:pt x="212" y="0"/>
                  </a:cubicBezTo>
                  <a:cubicBezTo>
                    <a:pt x="236" y="0"/>
                    <a:pt x="260" y="3"/>
                    <a:pt x="283" y="10"/>
                  </a:cubicBezTo>
                  <a:cubicBezTo>
                    <a:pt x="305" y="16"/>
                    <a:pt x="326" y="26"/>
                    <a:pt x="344" y="39"/>
                  </a:cubicBezTo>
                  <a:cubicBezTo>
                    <a:pt x="361" y="52"/>
                    <a:pt x="376" y="68"/>
                    <a:pt x="387" y="88"/>
                  </a:cubicBezTo>
                  <a:cubicBezTo>
                    <a:pt x="398" y="108"/>
                    <a:pt x="405" y="131"/>
                    <a:pt x="406" y="157"/>
                  </a:cubicBezTo>
                  <a:cubicBezTo>
                    <a:pt x="295" y="157"/>
                    <a:pt x="295" y="157"/>
                    <a:pt x="295" y="157"/>
                  </a:cubicBezTo>
                  <a:cubicBezTo>
                    <a:pt x="288" y="110"/>
                    <a:pt x="260" y="86"/>
                    <a:pt x="211" y="86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5" name="Freeform 23">
              <a:extLst>
                <a:ext uri="{FF2B5EF4-FFF2-40B4-BE49-F238E27FC236}">
                  <a16:creationId xmlns:a16="http://schemas.microsoft.com/office/drawing/2014/main" id="{64673F23-3422-495F-9AE6-80A3EB595CA2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552113" y="5954713"/>
              <a:ext cx="122238" cy="182563"/>
            </a:xfrm>
            <a:custGeom>
              <a:avLst/>
              <a:gdLst>
                <a:gd name="T0" fmla="*/ 35823 w 389"/>
                <a:gd name="T1" fmla="*/ 0 h 572"/>
                <a:gd name="T2" fmla="*/ 35823 w 389"/>
                <a:gd name="T3" fmla="*/ 68621 h 572"/>
                <a:gd name="T4" fmla="*/ 36451 w 389"/>
                <a:gd name="T5" fmla="*/ 68621 h 572"/>
                <a:gd name="T6" fmla="*/ 54049 w 389"/>
                <a:gd name="T7" fmla="*/ 52024 h 572"/>
                <a:gd name="T8" fmla="*/ 74474 w 389"/>
                <a:gd name="T9" fmla="*/ 46598 h 572"/>
                <a:gd name="T10" fmla="*/ 98042 w 389"/>
                <a:gd name="T11" fmla="*/ 50747 h 572"/>
                <a:gd name="T12" fmla="*/ 112497 w 389"/>
                <a:gd name="T13" fmla="*/ 61599 h 572"/>
                <a:gd name="T14" fmla="*/ 120038 w 389"/>
                <a:gd name="T15" fmla="*/ 78834 h 572"/>
                <a:gd name="T16" fmla="*/ 122238 w 389"/>
                <a:gd name="T17" fmla="*/ 101176 h 572"/>
                <a:gd name="T18" fmla="*/ 122238 w 389"/>
                <a:gd name="T19" fmla="*/ 182563 h 572"/>
                <a:gd name="T20" fmla="*/ 86415 w 389"/>
                <a:gd name="T21" fmla="*/ 182563 h 572"/>
                <a:gd name="T22" fmla="*/ 86415 w 389"/>
                <a:gd name="T23" fmla="*/ 107878 h 572"/>
                <a:gd name="T24" fmla="*/ 81387 w 389"/>
                <a:gd name="T25" fmla="*/ 83302 h 572"/>
                <a:gd name="T26" fmla="*/ 63476 w 389"/>
                <a:gd name="T27" fmla="*/ 75323 h 572"/>
                <a:gd name="T28" fmla="*/ 42422 w 389"/>
                <a:gd name="T29" fmla="*/ 84260 h 572"/>
                <a:gd name="T30" fmla="*/ 35823 w 389"/>
                <a:gd name="T31" fmla="*/ 113304 h 572"/>
                <a:gd name="T32" fmla="*/ 35823 w 389"/>
                <a:gd name="T33" fmla="*/ 182563 h 572"/>
                <a:gd name="T34" fmla="*/ 0 w 389"/>
                <a:gd name="T35" fmla="*/ 182563 h 572"/>
                <a:gd name="T36" fmla="*/ 0 w 389"/>
                <a:gd name="T37" fmla="*/ 0 h 572"/>
                <a:gd name="T38" fmla="*/ 35823 w 389"/>
                <a:gd name="T39" fmla="*/ 0 h 57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89" h="572">
                  <a:moveTo>
                    <a:pt x="114" y="0"/>
                  </a:moveTo>
                  <a:cubicBezTo>
                    <a:pt x="114" y="215"/>
                    <a:pt x="114" y="215"/>
                    <a:pt x="114" y="215"/>
                  </a:cubicBezTo>
                  <a:cubicBezTo>
                    <a:pt x="116" y="215"/>
                    <a:pt x="116" y="215"/>
                    <a:pt x="116" y="215"/>
                  </a:cubicBezTo>
                  <a:cubicBezTo>
                    <a:pt x="131" y="191"/>
                    <a:pt x="149" y="174"/>
                    <a:pt x="172" y="163"/>
                  </a:cubicBezTo>
                  <a:cubicBezTo>
                    <a:pt x="194" y="152"/>
                    <a:pt x="216" y="146"/>
                    <a:pt x="237" y="146"/>
                  </a:cubicBezTo>
                  <a:cubicBezTo>
                    <a:pt x="268" y="146"/>
                    <a:pt x="293" y="150"/>
                    <a:pt x="312" y="159"/>
                  </a:cubicBezTo>
                  <a:cubicBezTo>
                    <a:pt x="332" y="167"/>
                    <a:pt x="347" y="178"/>
                    <a:pt x="358" y="193"/>
                  </a:cubicBezTo>
                  <a:cubicBezTo>
                    <a:pt x="369" y="208"/>
                    <a:pt x="377" y="226"/>
                    <a:pt x="382" y="247"/>
                  </a:cubicBezTo>
                  <a:cubicBezTo>
                    <a:pt x="386" y="268"/>
                    <a:pt x="389" y="291"/>
                    <a:pt x="389" y="317"/>
                  </a:cubicBezTo>
                  <a:cubicBezTo>
                    <a:pt x="389" y="572"/>
                    <a:pt x="389" y="572"/>
                    <a:pt x="389" y="572"/>
                  </a:cubicBezTo>
                  <a:cubicBezTo>
                    <a:pt x="275" y="572"/>
                    <a:pt x="275" y="572"/>
                    <a:pt x="275" y="572"/>
                  </a:cubicBezTo>
                  <a:cubicBezTo>
                    <a:pt x="275" y="338"/>
                    <a:pt x="275" y="338"/>
                    <a:pt x="275" y="338"/>
                  </a:cubicBezTo>
                  <a:cubicBezTo>
                    <a:pt x="275" y="304"/>
                    <a:pt x="270" y="278"/>
                    <a:pt x="259" y="261"/>
                  </a:cubicBezTo>
                  <a:cubicBezTo>
                    <a:pt x="248" y="244"/>
                    <a:pt x="229" y="236"/>
                    <a:pt x="202" y="236"/>
                  </a:cubicBezTo>
                  <a:cubicBezTo>
                    <a:pt x="171" y="236"/>
                    <a:pt x="149" y="245"/>
                    <a:pt x="135" y="264"/>
                  </a:cubicBezTo>
                  <a:cubicBezTo>
                    <a:pt x="121" y="282"/>
                    <a:pt x="114" y="312"/>
                    <a:pt x="114" y="355"/>
                  </a:cubicBezTo>
                  <a:cubicBezTo>
                    <a:pt x="114" y="572"/>
                    <a:pt x="114" y="572"/>
                    <a:pt x="114" y="572"/>
                  </a:cubicBezTo>
                  <a:cubicBezTo>
                    <a:pt x="0" y="572"/>
                    <a:pt x="0" y="572"/>
                    <a:pt x="0" y="57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6" name="Freeform 24">
              <a:extLst>
                <a:ext uri="{FF2B5EF4-FFF2-40B4-BE49-F238E27FC236}">
                  <a16:creationId xmlns:a16="http://schemas.microsoft.com/office/drawing/2014/main" id="{EC28A47C-1DBE-4E07-9D3F-127DD1A499E6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702925" y="6000751"/>
              <a:ext cx="84138" cy="136525"/>
            </a:xfrm>
            <a:custGeom>
              <a:avLst/>
              <a:gdLst>
                <a:gd name="T0" fmla="*/ 34033 w 267"/>
                <a:gd name="T1" fmla="*/ 3525 h 426"/>
                <a:gd name="T2" fmla="*/ 34033 w 267"/>
                <a:gd name="T3" fmla="*/ 28202 h 426"/>
                <a:gd name="T4" fmla="*/ 34664 w 267"/>
                <a:gd name="T5" fmla="*/ 28202 h 426"/>
                <a:gd name="T6" fmla="*/ 41281 w 267"/>
                <a:gd name="T7" fmla="*/ 16986 h 426"/>
                <a:gd name="T8" fmla="*/ 51365 w 267"/>
                <a:gd name="T9" fmla="*/ 8012 h 426"/>
                <a:gd name="T10" fmla="*/ 63025 w 267"/>
                <a:gd name="T11" fmla="*/ 2243 h 426"/>
                <a:gd name="T12" fmla="*/ 76260 w 267"/>
                <a:gd name="T13" fmla="*/ 0 h 426"/>
                <a:gd name="T14" fmla="*/ 84138 w 267"/>
                <a:gd name="T15" fmla="*/ 1282 h 426"/>
                <a:gd name="T16" fmla="*/ 84138 w 267"/>
                <a:gd name="T17" fmla="*/ 35253 h 426"/>
                <a:gd name="T18" fmla="*/ 78151 w 267"/>
                <a:gd name="T19" fmla="*/ 34291 h 426"/>
                <a:gd name="T20" fmla="*/ 71218 w 267"/>
                <a:gd name="T21" fmla="*/ 33971 h 426"/>
                <a:gd name="T22" fmla="*/ 54516 w 267"/>
                <a:gd name="T23" fmla="*/ 37176 h 426"/>
                <a:gd name="T24" fmla="*/ 43487 w 267"/>
                <a:gd name="T25" fmla="*/ 46470 h 426"/>
                <a:gd name="T26" fmla="*/ 37500 w 267"/>
                <a:gd name="T27" fmla="*/ 59930 h 426"/>
                <a:gd name="T28" fmla="*/ 35924 w 267"/>
                <a:gd name="T29" fmla="*/ 76595 h 426"/>
                <a:gd name="T30" fmla="*/ 35924 w 267"/>
                <a:gd name="T31" fmla="*/ 136525 h 426"/>
                <a:gd name="T32" fmla="*/ 0 w 267"/>
                <a:gd name="T33" fmla="*/ 136525 h 426"/>
                <a:gd name="T34" fmla="*/ 0 w 267"/>
                <a:gd name="T35" fmla="*/ 3525 h 426"/>
                <a:gd name="T36" fmla="*/ 34033 w 267"/>
                <a:gd name="T37" fmla="*/ 3525 h 42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67" h="426">
                  <a:moveTo>
                    <a:pt x="108" y="11"/>
                  </a:moveTo>
                  <a:cubicBezTo>
                    <a:pt x="108" y="88"/>
                    <a:pt x="108" y="88"/>
                    <a:pt x="108" y="88"/>
                  </a:cubicBezTo>
                  <a:cubicBezTo>
                    <a:pt x="110" y="88"/>
                    <a:pt x="110" y="88"/>
                    <a:pt x="110" y="88"/>
                  </a:cubicBezTo>
                  <a:cubicBezTo>
                    <a:pt x="115" y="76"/>
                    <a:pt x="122" y="64"/>
                    <a:pt x="131" y="53"/>
                  </a:cubicBezTo>
                  <a:cubicBezTo>
                    <a:pt x="141" y="42"/>
                    <a:pt x="151" y="32"/>
                    <a:pt x="163" y="25"/>
                  </a:cubicBezTo>
                  <a:cubicBezTo>
                    <a:pt x="174" y="17"/>
                    <a:pt x="187" y="11"/>
                    <a:pt x="200" y="7"/>
                  </a:cubicBezTo>
                  <a:cubicBezTo>
                    <a:pt x="214" y="2"/>
                    <a:pt x="228" y="0"/>
                    <a:pt x="242" y="0"/>
                  </a:cubicBezTo>
                  <a:cubicBezTo>
                    <a:pt x="250" y="0"/>
                    <a:pt x="258" y="2"/>
                    <a:pt x="267" y="4"/>
                  </a:cubicBezTo>
                  <a:cubicBezTo>
                    <a:pt x="267" y="110"/>
                    <a:pt x="267" y="110"/>
                    <a:pt x="267" y="110"/>
                  </a:cubicBezTo>
                  <a:cubicBezTo>
                    <a:pt x="262" y="109"/>
                    <a:pt x="255" y="108"/>
                    <a:pt x="248" y="107"/>
                  </a:cubicBezTo>
                  <a:cubicBezTo>
                    <a:pt x="240" y="106"/>
                    <a:pt x="233" y="106"/>
                    <a:pt x="226" y="106"/>
                  </a:cubicBezTo>
                  <a:cubicBezTo>
                    <a:pt x="205" y="106"/>
                    <a:pt x="188" y="109"/>
                    <a:pt x="173" y="116"/>
                  </a:cubicBezTo>
                  <a:cubicBezTo>
                    <a:pt x="159" y="123"/>
                    <a:pt x="147" y="133"/>
                    <a:pt x="138" y="145"/>
                  </a:cubicBezTo>
                  <a:cubicBezTo>
                    <a:pt x="129" y="157"/>
                    <a:pt x="123" y="171"/>
                    <a:pt x="119" y="187"/>
                  </a:cubicBezTo>
                  <a:cubicBezTo>
                    <a:pt x="116" y="203"/>
                    <a:pt x="114" y="220"/>
                    <a:pt x="114" y="239"/>
                  </a:cubicBezTo>
                  <a:cubicBezTo>
                    <a:pt x="114" y="426"/>
                    <a:pt x="114" y="426"/>
                    <a:pt x="114" y="426"/>
                  </a:cubicBezTo>
                  <a:cubicBezTo>
                    <a:pt x="0" y="426"/>
                    <a:pt x="0" y="426"/>
                    <a:pt x="0" y="426"/>
                  </a:cubicBezTo>
                  <a:cubicBezTo>
                    <a:pt x="0" y="11"/>
                    <a:pt x="0" y="11"/>
                    <a:pt x="0" y="11"/>
                  </a:cubicBezTo>
                  <a:lnTo>
                    <a:pt x="108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7" name="Freeform 25">
              <a:extLst>
                <a:ext uri="{FF2B5EF4-FFF2-40B4-BE49-F238E27FC236}">
                  <a16:creationId xmlns:a16="http://schemas.microsoft.com/office/drawing/2014/main" id="{96832F9E-9010-4FCB-83A3-F9114BAF26AE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802938" y="5954713"/>
              <a:ext cx="34925" cy="182563"/>
            </a:xfrm>
            <a:custGeom>
              <a:avLst/>
              <a:gdLst>
                <a:gd name="T0" fmla="*/ 0 w 22"/>
                <a:gd name="T1" fmla="*/ 0 h 115"/>
                <a:gd name="T2" fmla="*/ 34925 w 22"/>
                <a:gd name="T3" fmla="*/ 0 h 115"/>
                <a:gd name="T4" fmla="*/ 34925 w 22"/>
                <a:gd name="T5" fmla="*/ 30163 h 115"/>
                <a:gd name="T6" fmla="*/ 0 w 22"/>
                <a:gd name="T7" fmla="*/ 30163 h 115"/>
                <a:gd name="T8" fmla="*/ 0 w 22"/>
                <a:gd name="T9" fmla="*/ 0 h 115"/>
                <a:gd name="T10" fmla="*/ 34925 w 22"/>
                <a:gd name="T11" fmla="*/ 182563 h 115"/>
                <a:gd name="T12" fmla="*/ 0 w 22"/>
                <a:gd name="T13" fmla="*/ 182563 h 115"/>
                <a:gd name="T14" fmla="*/ 0 w 22"/>
                <a:gd name="T15" fmla="*/ 50800 h 115"/>
                <a:gd name="T16" fmla="*/ 34925 w 22"/>
                <a:gd name="T17" fmla="*/ 50800 h 115"/>
                <a:gd name="T18" fmla="*/ 34925 w 22"/>
                <a:gd name="T19" fmla="*/ 182563 h 1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2" h="115">
                  <a:moveTo>
                    <a:pt x="0" y="0"/>
                  </a:moveTo>
                  <a:lnTo>
                    <a:pt x="22" y="0"/>
                  </a:lnTo>
                  <a:lnTo>
                    <a:pt x="22" y="19"/>
                  </a:lnTo>
                  <a:lnTo>
                    <a:pt x="0" y="19"/>
                  </a:lnTo>
                  <a:lnTo>
                    <a:pt x="0" y="0"/>
                  </a:lnTo>
                  <a:close/>
                  <a:moveTo>
                    <a:pt x="22" y="115"/>
                  </a:moveTo>
                  <a:lnTo>
                    <a:pt x="0" y="115"/>
                  </a:lnTo>
                  <a:lnTo>
                    <a:pt x="0" y="32"/>
                  </a:lnTo>
                  <a:lnTo>
                    <a:pt x="22" y="32"/>
                  </a:lnTo>
                  <a:lnTo>
                    <a:pt x="22" y="1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8" name="Freeform 26">
              <a:extLst>
                <a:ext uri="{FF2B5EF4-FFF2-40B4-BE49-F238E27FC236}">
                  <a16:creationId xmlns:a16="http://schemas.microsoft.com/office/drawing/2014/main" id="{386A459B-004C-475C-93CC-8E9C8E87F748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845800" y="5954713"/>
              <a:ext cx="58738" cy="228600"/>
            </a:xfrm>
            <a:custGeom>
              <a:avLst/>
              <a:gdLst>
                <a:gd name="T0" fmla="*/ 7746 w 182"/>
                <a:gd name="T1" fmla="*/ 198630 h 717"/>
                <a:gd name="T2" fmla="*/ 17750 w 182"/>
                <a:gd name="T3" fmla="*/ 196398 h 717"/>
                <a:gd name="T4" fmla="*/ 21946 w 182"/>
                <a:gd name="T5" fmla="*/ 186833 h 717"/>
                <a:gd name="T6" fmla="*/ 21946 w 182"/>
                <a:gd name="T7" fmla="*/ 50056 h 717"/>
                <a:gd name="T8" fmla="*/ 58738 w 182"/>
                <a:gd name="T9" fmla="*/ 50056 h 717"/>
                <a:gd name="T10" fmla="*/ 58738 w 182"/>
                <a:gd name="T11" fmla="*/ 188746 h 717"/>
                <a:gd name="T12" fmla="*/ 56479 w 182"/>
                <a:gd name="T13" fmla="*/ 206282 h 717"/>
                <a:gd name="T14" fmla="*/ 49056 w 182"/>
                <a:gd name="T15" fmla="*/ 218716 h 717"/>
                <a:gd name="T16" fmla="*/ 34533 w 182"/>
                <a:gd name="T17" fmla="*/ 226049 h 717"/>
                <a:gd name="T18" fmla="*/ 11619 w 182"/>
                <a:gd name="T19" fmla="*/ 228600 h 717"/>
                <a:gd name="T20" fmla="*/ 0 w 182"/>
                <a:gd name="T21" fmla="*/ 227644 h 717"/>
                <a:gd name="T22" fmla="*/ 0 w 182"/>
                <a:gd name="T23" fmla="*/ 197674 h 717"/>
                <a:gd name="T24" fmla="*/ 7746 w 182"/>
                <a:gd name="T25" fmla="*/ 198630 h 717"/>
                <a:gd name="T26" fmla="*/ 21946 w 182"/>
                <a:gd name="T27" fmla="*/ 0 h 717"/>
                <a:gd name="T28" fmla="*/ 58738 w 182"/>
                <a:gd name="T29" fmla="*/ 0 h 717"/>
                <a:gd name="T30" fmla="*/ 58738 w 182"/>
                <a:gd name="T31" fmla="*/ 29651 h 717"/>
                <a:gd name="T32" fmla="*/ 21946 w 182"/>
                <a:gd name="T33" fmla="*/ 29651 h 717"/>
                <a:gd name="T34" fmla="*/ 21946 w 182"/>
                <a:gd name="T35" fmla="*/ 0 h 71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82" h="717">
                  <a:moveTo>
                    <a:pt x="24" y="623"/>
                  </a:moveTo>
                  <a:cubicBezTo>
                    <a:pt x="36" y="623"/>
                    <a:pt x="46" y="621"/>
                    <a:pt x="55" y="616"/>
                  </a:cubicBezTo>
                  <a:cubicBezTo>
                    <a:pt x="64" y="612"/>
                    <a:pt x="68" y="602"/>
                    <a:pt x="68" y="586"/>
                  </a:cubicBezTo>
                  <a:cubicBezTo>
                    <a:pt x="68" y="157"/>
                    <a:pt x="68" y="157"/>
                    <a:pt x="68" y="157"/>
                  </a:cubicBezTo>
                  <a:cubicBezTo>
                    <a:pt x="182" y="157"/>
                    <a:pt x="182" y="157"/>
                    <a:pt x="182" y="157"/>
                  </a:cubicBezTo>
                  <a:cubicBezTo>
                    <a:pt x="182" y="592"/>
                    <a:pt x="182" y="592"/>
                    <a:pt x="182" y="592"/>
                  </a:cubicBezTo>
                  <a:cubicBezTo>
                    <a:pt x="182" y="613"/>
                    <a:pt x="180" y="632"/>
                    <a:pt x="175" y="647"/>
                  </a:cubicBezTo>
                  <a:cubicBezTo>
                    <a:pt x="171" y="663"/>
                    <a:pt x="163" y="676"/>
                    <a:pt x="152" y="686"/>
                  </a:cubicBezTo>
                  <a:cubicBezTo>
                    <a:pt x="141" y="696"/>
                    <a:pt x="126" y="704"/>
                    <a:pt x="107" y="709"/>
                  </a:cubicBezTo>
                  <a:cubicBezTo>
                    <a:pt x="89" y="714"/>
                    <a:pt x="65" y="717"/>
                    <a:pt x="36" y="717"/>
                  </a:cubicBezTo>
                  <a:cubicBezTo>
                    <a:pt x="23" y="717"/>
                    <a:pt x="11" y="716"/>
                    <a:pt x="0" y="714"/>
                  </a:cubicBezTo>
                  <a:cubicBezTo>
                    <a:pt x="0" y="620"/>
                    <a:pt x="0" y="620"/>
                    <a:pt x="0" y="620"/>
                  </a:cubicBezTo>
                  <a:cubicBezTo>
                    <a:pt x="6" y="622"/>
                    <a:pt x="14" y="623"/>
                    <a:pt x="24" y="623"/>
                  </a:cubicBezTo>
                  <a:moveTo>
                    <a:pt x="68" y="0"/>
                  </a:moveTo>
                  <a:cubicBezTo>
                    <a:pt x="182" y="0"/>
                    <a:pt x="182" y="0"/>
                    <a:pt x="182" y="0"/>
                  </a:cubicBezTo>
                  <a:cubicBezTo>
                    <a:pt x="182" y="93"/>
                    <a:pt x="182" y="93"/>
                    <a:pt x="182" y="93"/>
                  </a:cubicBezTo>
                  <a:cubicBezTo>
                    <a:pt x="68" y="93"/>
                    <a:pt x="68" y="93"/>
                    <a:pt x="68" y="93"/>
                  </a:cubicBezTo>
                  <a:lnTo>
                    <a:pt x="6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9" name="Freeform 27">
              <a:extLst>
                <a:ext uri="{FF2B5EF4-FFF2-40B4-BE49-F238E27FC236}">
                  <a16:creationId xmlns:a16="http://schemas.microsoft.com/office/drawing/2014/main" id="{203B7522-5034-4877-88D9-5867F02B1075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920413" y="6005513"/>
              <a:ext cx="130175" cy="131763"/>
            </a:xfrm>
            <a:custGeom>
              <a:avLst/>
              <a:gdLst>
                <a:gd name="T0" fmla="*/ 46038 w 82"/>
                <a:gd name="T1" fmla="*/ 131763 h 83"/>
                <a:gd name="T2" fmla="*/ 0 w 82"/>
                <a:gd name="T3" fmla="*/ 0 h 83"/>
                <a:gd name="T4" fmla="*/ 38100 w 82"/>
                <a:gd name="T5" fmla="*/ 0 h 83"/>
                <a:gd name="T6" fmla="*/ 66675 w 82"/>
                <a:gd name="T7" fmla="*/ 88900 h 83"/>
                <a:gd name="T8" fmla="*/ 66675 w 82"/>
                <a:gd name="T9" fmla="*/ 88900 h 83"/>
                <a:gd name="T10" fmla="*/ 95250 w 82"/>
                <a:gd name="T11" fmla="*/ 0 h 83"/>
                <a:gd name="T12" fmla="*/ 130175 w 82"/>
                <a:gd name="T13" fmla="*/ 0 h 83"/>
                <a:gd name="T14" fmla="*/ 85725 w 82"/>
                <a:gd name="T15" fmla="*/ 131763 h 83"/>
                <a:gd name="T16" fmla="*/ 46038 w 82"/>
                <a:gd name="T17" fmla="*/ 131763 h 8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2" h="83">
                  <a:moveTo>
                    <a:pt x="29" y="83"/>
                  </a:moveTo>
                  <a:lnTo>
                    <a:pt x="0" y="0"/>
                  </a:lnTo>
                  <a:lnTo>
                    <a:pt x="24" y="0"/>
                  </a:lnTo>
                  <a:lnTo>
                    <a:pt x="42" y="56"/>
                  </a:lnTo>
                  <a:lnTo>
                    <a:pt x="60" y="0"/>
                  </a:lnTo>
                  <a:lnTo>
                    <a:pt x="82" y="0"/>
                  </a:lnTo>
                  <a:lnTo>
                    <a:pt x="54" y="83"/>
                  </a:lnTo>
                  <a:lnTo>
                    <a:pt x="29" y="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0" name="Freeform 28">
              <a:extLst>
                <a:ext uri="{FF2B5EF4-FFF2-40B4-BE49-F238E27FC236}">
                  <a16:creationId xmlns:a16="http://schemas.microsoft.com/office/drawing/2014/main" id="{835FBBCB-7050-452C-813E-A1CAD0F22F2B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1053763" y="6000751"/>
              <a:ext cx="131763" cy="139700"/>
            </a:xfrm>
            <a:custGeom>
              <a:avLst/>
              <a:gdLst>
                <a:gd name="T0" fmla="*/ 45085 w 415"/>
                <a:gd name="T1" fmla="*/ 104455 h 436"/>
                <a:gd name="T2" fmla="*/ 68263 w 415"/>
                <a:gd name="T3" fmla="*/ 112465 h 436"/>
                <a:gd name="T4" fmla="*/ 87313 w 415"/>
                <a:gd name="T5" fmla="*/ 107018 h 436"/>
                <a:gd name="T6" fmla="*/ 96838 w 415"/>
                <a:gd name="T7" fmla="*/ 95483 h 436"/>
                <a:gd name="T8" fmla="*/ 128588 w 415"/>
                <a:gd name="T9" fmla="*/ 95483 h 436"/>
                <a:gd name="T10" fmla="*/ 105410 w 415"/>
                <a:gd name="T11" fmla="*/ 129447 h 436"/>
                <a:gd name="T12" fmla="*/ 66993 w 415"/>
                <a:gd name="T13" fmla="*/ 139700 h 436"/>
                <a:gd name="T14" fmla="*/ 39053 w 415"/>
                <a:gd name="T15" fmla="*/ 134894 h 436"/>
                <a:gd name="T16" fmla="*/ 18098 w 415"/>
                <a:gd name="T17" fmla="*/ 120475 h 436"/>
                <a:gd name="T18" fmla="*/ 4763 w 415"/>
                <a:gd name="T19" fmla="*/ 98367 h 436"/>
                <a:gd name="T20" fmla="*/ 0 w 415"/>
                <a:gd name="T21" fmla="*/ 70170 h 436"/>
                <a:gd name="T22" fmla="*/ 4763 w 415"/>
                <a:gd name="T23" fmla="*/ 42294 h 436"/>
                <a:gd name="T24" fmla="*/ 18415 w 415"/>
                <a:gd name="T25" fmla="*/ 20186 h 436"/>
                <a:gd name="T26" fmla="*/ 39688 w 415"/>
                <a:gd name="T27" fmla="*/ 5447 h 436"/>
                <a:gd name="T28" fmla="*/ 66993 w 415"/>
                <a:gd name="T29" fmla="*/ 0 h 436"/>
                <a:gd name="T30" fmla="*/ 96520 w 415"/>
                <a:gd name="T31" fmla="*/ 6729 h 436"/>
                <a:gd name="T32" fmla="*/ 116840 w 415"/>
                <a:gd name="T33" fmla="*/ 24351 h 436"/>
                <a:gd name="T34" fmla="*/ 128588 w 415"/>
                <a:gd name="T35" fmla="*/ 49344 h 436"/>
                <a:gd name="T36" fmla="*/ 131128 w 415"/>
                <a:gd name="T37" fmla="*/ 78822 h 436"/>
                <a:gd name="T38" fmla="*/ 36195 w 415"/>
                <a:gd name="T39" fmla="*/ 78822 h 436"/>
                <a:gd name="T40" fmla="*/ 45085 w 415"/>
                <a:gd name="T41" fmla="*/ 104455 h 436"/>
                <a:gd name="T42" fmla="*/ 85725 w 415"/>
                <a:gd name="T43" fmla="*/ 34605 h 436"/>
                <a:gd name="T44" fmla="*/ 66040 w 415"/>
                <a:gd name="T45" fmla="*/ 27556 h 436"/>
                <a:gd name="T46" fmla="*/ 51753 w 415"/>
                <a:gd name="T47" fmla="*/ 30439 h 436"/>
                <a:gd name="T48" fmla="*/ 42545 w 415"/>
                <a:gd name="T49" fmla="*/ 37809 h 436"/>
                <a:gd name="T50" fmla="*/ 37783 w 415"/>
                <a:gd name="T51" fmla="*/ 47101 h 436"/>
                <a:gd name="T52" fmla="*/ 36195 w 415"/>
                <a:gd name="T53" fmla="*/ 55752 h 436"/>
                <a:gd name="T54" fmla="*/ 94933 w 415"/>
                <a:gd name="T55" fmla="*/ 55752 h 436"/>
                <a:gd name="T56" fmla="*/ 85725 w 415"/>
                <a:gd name="T57" fmla="*/ 34605 h 4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15" h="436">
                  <a:moveTo>
                    <a:pt x="142" y="326"/>
                  </a:moveTo>
                  <a:cubicBezTo>
                    <a:pt x="159" y="343"/>
                    <a:pt x="183" y="351"/>
                    <a:pt x="215" y="351"/>
                  </a:cubicBezTo>
                  <a:cubicBezTo>
                    <a:pt x="238" y="351"/>
                    <a:pt x="258" y="346"/>
                    <a:pt x="275" y="334"/>
                  </a:cubicBezTo>
                  <a:cubicBezTo>
                    <a:pt x="291" y="323"/>
                    <a:pt x="301" y="310"/>
                    <a:pt x="305" y="298"/>
                  </a:cubicBezTo>
                  <a:cubicBezTo>
                    <a:pt x="405" y="298"/>
                    <a:pt x="405" y="298"/>
                    <a:pt x="405" y="298"/>
                  </a:cubicBezTo>
                  <a:cubicBezTo>
                    <a:pt x="389" y="347"/>
                    <a:pt x="365" y="383"/>
                    <a:pt x="332" y="404"/>
                  </a:cubicBezTo>
                  <a:cubicBezTo>
                    <a:pt x="298" y="426"/>
                    <a:pt x="258" y="436"/>
                    <a:pt x="211" y="436"/>
                  </a:cubicBezTo>
                  <a:cubicBezTo>
                    <a:pt x="179" y="436"/>
                    <a:pt x="149" y="431"/>
                    <a:pt x="123" y="421"/>
                  </a:cubicBezTo>
                  <a:cubicBezTo>
                    <a:pt x="97" y="410"/>
                    <a:pt x="75" y="395"/>
                    <a:pt x="57" y="376"/>
                  </a:cubicBezTo>
                  <a:cubicBezTo>
                    <a:pt x="39" y="357"/>
                    <a:pt x="25" y="334"/>
                    <a:pt x="15" y="307"/>
                  </a:cubicBezTo>
                  <a:cubicBezTo>
                    <a:pt x="5" y="280"/>
                    <a:pt x="0" y="251"/>
                    <a:pt x="0" y="219"/>
                  </a:cubicBezTo>
                  <a:cubicBezTo>
                    <a:pt x="0" y="188"/>
                    <a:pt x="5" y="159"/>
                    <a:pt x="15" y="132"/>
                  </a:cubicBezTo>
                  <a:cubicBezTo>
                    <a:pt x="25" y="106"/>
                    <a:pt x="40" y="83"/>
                    <a:pt x="58" y="63"/>
                  </a:cubicBezTo>
                  <a:cubicBezTo>
                    <a:pt x="77" y="44"/>
                    <a:pt x="99" y="28"/>
                    <a:pt x="125" y="17"/>
                  </a:cubicBezTo>
                  <a:cubicBezTo>
                    <a:pt x="151" y="6"/>
                    <a:pt x="180" y="0"/>
                    <a:pt x="211" y="0"/>
                  </a:cubicBezTo>
                  <a:cubicBezTo>
                    <a:pt x="247" y="0"/>
                    <a:pt x="277" y="7"/>
                    <a:pt x="304" y="21"/>
                  </a:cubicBezTo>
                  <a:cubicBezTo>
                    <a:pt x="330" y="34"/>
                    <a:pt x="351" y="53"/>
                    <a:pt x="368" y="76"/>
                  </a:cubicBezTo>
                  <a:cubicBezTo>
                    <a:pt x="385" y="99"/>
                    <a:pt x="397" y="125"/>
                    <a:pt x="405" y="154"/>
                  </a:cubicBezTo>
                  <a:cubicBezTo>
                    <a:pt x="412" y="184"/>
                    <a:pt x="415" y="214"/>
                    <a:pt x="413" y="246"/>
                  </a:cubicBezTo>
                  <a:cubicBezTo>
                    <a:pt x="114" y="246"/>
                    <a:pt x="114" y="246"/>
                    <a:pt x="114" y="246"/>
                  </a:cubicBezTo>
                  <a:cubicBezTo>
                    <a:pt x="115" y="283"/>
                    <a:pt x="125" y="310"/>
                    <a:pt x="142" y="326"/>
                  </a:cubicBezTo>
                  <a:moveTo>
                    <a:pt x="270" y="108"/>
                  </a:moveTo>
                  <a:cubicBezTo>
                    <a:pt x="257" y="93"/>
                    <a:pt x="236" y="86"/>
                    <a:pt x="208" y="86"/>
                  </a:cubicBezTo>
                  <a:cubicBezTo>
                    <a:pt x="190" y="86"/>
                    <a:pt x="175" y="89"/>
                    <a:pt x="163" y="95"/>
                  </a:cubicBezTo>
                  <a:cubicBezTo>
                    <a:pt x="151" y="101"/>
                    <a:pt x="141" y="109"/>
                    <a:pt x="134" y="118"/>
                  </a:cubicBezTo>
                  <a:cubicBezTo>
                    <a:pt x="127" y="127"/>
                    <a:pt x="122" y="137"/>
                    <a:pt x="119" y="147"/>
                  </a:cubicBezTo>
                  <a:cubicBezTo>
                    <a:pt x="116" y="157"/>
                    <a:pt x="114" y="166"/>
                    <a:pt x="114" y="174"/>
                  </a:cubicBezTo>
                  <a:cubicBezTo>
                    <a:pt x="299" y="174"/>
                    <a:pt x="299" y="174"/>
                    <a:pt x="299" y="174"/>
                  </a:cubicBezTo>
                  <a:cubicBezTo>
                    <a:pt x="293" y="145"/>
                    <a:pt x="284" y="123"/>
                    <a:pt x="270" y="108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1" name="Freeform 29">
              <a:extLst>
                <a:ext uri="{FF2B5EF4-FFF2-40B4-BE49-F238E27FC236}">
                  <a16:creationId xmlns:a16="http://schemas.microsoft.com/office/drawing/2014/main" id="{3086B5D5-5C41-4ACB-8B04-6DBB9E641748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1206163" y="6000751"/>
              <a:ext cx="123825" cy="136525"/>
            </a:xfrm>
            <a:custGeom>
              <a:avLst/>
              <a:gdLst>
                <a:gd name="T0" fmla="*/ 34378 w 389"/>
                <a:gd name="T1" fmla="*/ 3525 h 426"/>
                <a:gd name="T2" fmla="*/ 34378 w 389"/>
                <a:gd name="T3" fmla="*/ 22113 h 426"/>
                <a:gd name="T4" fmla="*/ 35333 w 389"/>
                <a:gd name="T5" fmla="*/ 22113 h 426"/>
                <a:gd name="T6" fmla="*/ 53159 w 389"/>
                <a:gd name="T7" fmla="*/ 5448 h 426"/>
                <a:gd name="T8" fmla="*/ 75441 w 389"/>
                <a:gd name="T9" fmla="*/ 0 h 426"/>
                <a:gd name="T10" fmla="*/ 99315 w 389"/>
                <a:gd name="T11" fmla="*/ 4166 h 426"/>
                <a:gd name="T12" fmla="*/ 113957 w 389"/>
                <a:gd name="T13" fmla="*/ 15063 h 426"/>
                <a:gd name="T14" fmla="*/ 121597 w 389"/>
                <a:gd name="T15" fmla="*/ 32369 h 426"/>
                <a:gd name="T16" fmla="*/ 123825 w 389"/>
                <a:gd name="T17" fmla="*/ 54802 h 426"/>
                <a:gd name="T18" fmla="*/ 123825 w 389"/>
                <a:gd name="T19" fmla="*/ 136525 h 426"/>
                <a:gd name="T20" fmla="*/ 87537 w 389"/>
                <a:gd name="T21" fmla="*/ 136525 h 426"/>
                <a:gd name="T22" fmla="*/ 87537 w 389"/>
                <a:gd name="T23" fmla="*/ 61532 h 426"/>
                <a:gd name="T24" fmla="*/ 82444 w 389"/>
                <a:gd name="T25" fmla="*/ 36855 h 426"/>
                <a:gd name="T26" fmla="*/ 64300 w 389"/>
                <a:gd name="T27" fmla="*/ 28843 h 426"/>
                <a:gd name="T28" fmla="*/ 42973 w 389"/>
                <a:gd name="T29" fmla="*/ 37817 h 426"/>
                <a:gd name="T30" fmla="*/ 36288 w 389"/>
                <a:gd name="T31" fmla="*/ 66981 h 426"/>
                <a:gd name="T32" fmla="*/ 36288 w 389"/>
                <a:gd name="T33" fmla="*/ 136525 h 426"/>
                <a:gd name="T34" fmla="*/ 0 w 389"/>
                <a:gd name="T35" fmla="*/ 136525 h 426"/>
                <a:gd name="T36" fmla="*/ 0 w 389"/>
                <a:gd name="T37" fmla="*/ 3525 h 426"/>
                <a:gd name="T38" fmla="*/ 34378 w 389"/>
                <a:gd name="T39" fmla="*/ 3525 h 42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89" h="426">
                  <a:moveTo>
                    <a:pt x="108" y="11"/>
                  </a:moveTo>
                  <a:cubicBezTo>
                    <a:pt x="108" y="69"/>
                    <a:pt x="108" y="69"/>
                    <a:pt x="108" y="69"/>
                  </a:cubicBezTo>
                  <a:cubicBezTo>
                    <a:pt x="111" y="69"/>
                    <a:pt x="111" y="69"/>
                    <a:pt x="111" y="69"/>
                  </a:cubicBezTo>
                  <a:cubicBezTo>
                    <a:pt x="125" y="45"/>
                    <a:pt x="144" y="28"/>
                    <a:pt x="167" y="17"/>
                  </a:cubicBezTo>
                  <a:cubicBezTo>
                    <a:pt x="190" y="6"/>
                    <a:pt x="213" y="0"/>
                    <a:pt x="237" y="0"/>
                  </a:cubicBezTo>
                  <a:cubicBezTo>
                    <a:pt x="268" y="0"/>
                    <a:pt x="293" y="4"/>
                    <a:pt x="312" y="13"/>
                  </a:cubicBezTo>
                  <a:cubicBezTo>
                    <a:pt x="332" y="21"/>
                    <a:pt x="347" y="32"/>
                    <a:pt x="358" y="47"/>
                  </a:cubicBezTo>
                  <a:cubicBezTo>
                    <a:pt x="370" y="62"/>
                    <a:pt x="377" y="80"/>
                    <a:pt x="382" y="101"/>
                  </a:cubicBezTo>
                  <a:cubicBezTo>
                    <a:pt x="386" y="122"/>
                    <a:pt x="389" y="145"/>
                    <a:pt x="389" y="171"/>
                  </a:cubicBezTo>
                  <a:cubicBezTo>
                    <a:pt x="389" y="426"/>
                    <a:pt x="389" y="426"/>
                    <a:pt x="389" y="426"/>
                  </a:cubicBezTo>
                  <a:cubicBezTo>
                    <a:pt x="275" y="426"/>
                    <a:pt x="275" y="426"/>
                    <a:pt x="275" y="426"/>
                  </a:cubicBezTo>
                  <a:cubicBezTo>
                    <a:pt x="275" y="192"/>
                    <a:pt x="275" y="192"/>
                    <a:pt x="275" y="192"/>
                  </a:cubicBezTo>
                  <a:cubicBezTo>
                    <a:pt x="275" y="158"/>
                    <a:pt x="270" y="132"/>
                    <a:pt x="259" y="115"/>
                  </a:cubicBezTo>
                  <a:cubicBezTo>
                    <a:pt x="248" y="98"/>
                    <a:pt x="229" y="90"/>
                    <a:pt x="202" y="90"/>
                  </a:cubicBezTo>
                  <a:cubicBezTo>
                    <a:pt x="171" y="90"/>
                    <a:pt x="149" y="99"/>
                    <a:pt x="135" y="118"/>
                  </a:cubicBezTo>
                  <a:cubicBezTo>
                    <a:pt x="121" y="136"/>
                    <a:pt x="114" y="166"/>
                    <a:pt x="114" y="209"/>
                  </a:cubicBezTo>
                  <a:cubicBezTo>
                    <a:pt x="114" y="426"/>
                    <a:pt x="114" y="426"/>
                    <a:pt x="114" y="426"/>
                  </a:cubicBezTo>
                  <a:cubicBezTo>
                    <a:pt x="0" y="426"/>
                    <a:pt x="0" y="426"/>
                    <a:pt x="0" y="426"/>
                  </a:cubicBezTo>
                  <a:cubicBezTo>
                    <a:pt x="0" y="11"/>
                    <a:pt x="0" y="11"/>
                    <a:pt x="0" y="11"/>
                  </a:cubicBezTo>
                  <a:lnTo>
                    <a:pt x="108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2" name="Rectangle 30">
              <a:extLst>
                <a:ext uri="{FF2B5EF4-FFF2-40B4-BE49-F238E27FC236}">
                  <a16:creationId xmlns:a16="http://schemas.microsoft.com/office/drawing/2014/main" id="{10E48064-004E-4F0D-A965-7D690774C659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9494838" y="5797551"/>
              <a:ext cx="339725" cy="3397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33" name="Freeform 31">
              <a:extLst>
                <a:ext uri="{FF2B5EF4-FFF2-40B4-BE49-F238E27FC236}">
                  <a16:creationId xmlns:a16="http://schemas.microsoft.com/office/drawing/2014/main" id="{03A7CC9F-3020-4099-9755-A2B81E0C04BE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9488488" y="5407026"/>
              <a:ext cx="633413" cy="341313"/>
            </a:xfrm>
            <a:custGeom>
              <a:avLst/>
              <a:gdLst>
                <a:gd name="T0" fmla="*/ 633413 w 1995"/>
                <a:gd name="T1" fmla="*/ 170815 h 1079"/>
                <a:gd name="T2" fmla="*/ 316865 w 1995"/>
                <a:gd name="T3" fmla="*/ 341313 h 1079"/>
                <a:gd name="T4" fmla="*/ 0 w 1995"/>
                <a:gd name="T5" fmla="*/ 170815 h 1079"/>
                <a:gd name="T6" fmla="*/ 316865 w 1995"/>
                <a:gd name="T7" fmla="*/ 0 h 1079"/>
                <a:gd name="T8" fmla="*/ 633413 w 1995"/>
                <a:gd name="T9" fmla="*/ 170815 h 10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95" h="1079">
                  <a:moveTo>
                    <a:pt x="1995" y="540"/>
                  </a:moveTo>
                  <a:cubicBezTo>
                    <a:pt x="1800" y="862"/>
                    <a:pt x="1426" y="1079"/>
                    <a:pt x="998" y="1079"/>
                  </a:cubicBezTo>
                  <a:cubicBezTo>
                    <a:pt x="569" y="1079"/>
                    <a:pt x="195" y="862"/>
                    <a:pt x="0" y="540"/>
                  </a:cubicBezTo>
                  <a:cubicBezTo>
                    <a:pt x="195" y="218"/>
                    <a:pt x="569" y="0"/>
                    <a:pt x="998" y="0"/>
                  </a:cubicBezTo>
                  <a:cubicBezTo>
                    <a:pt x="1426" y="0"/>
                    <a:pt x="1800" y="218"/>
                    <a:pt x="1995" y="54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4" name="Oval 32">
              <a:extLst>
                <a:ext uri="{FF2B5EF4-FFF2-40B4-BE49-F238E27FC236}">
                  <a16:creationId xmlns:a16="http://schemas.microsoft.com/office/drawing/2014/main" id="{25FCBD0C-76B1-403F-B204-EC2DAD708B3F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9690100" y="5461001"/>
              <a:ext cx="231775" cy="2333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35" name="Oval 33">
              <a:extLst>
                <a:ext uri="{FF2B5EF4-FFF2-40B4-BE49-F238E27FC236}">
                  <a16:creationId xmlns:a16="http://schemas.microsoft.com/office/drawing/2014/main" id="{9779EC9E-E501-47D2-BB33-B6DB2039ABCD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9753600" y="5526088"/>
              <a:ext cx="103188" cy="10318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36" name="Freeform 34">
              <a:extLst>
                <a:ext uri="{FF2B5EF4-FFF2-40B4-BE49-F238E27FC236}">
                  <a16:creationId xmlns:a16="http://schemas.microsoft.com/office/drawing/2014/main" id="{4320ABAE-D57E-482B-B287-6E82C9486878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9834563" y="5797551"/>
              <a:ext cx="295275" cy="339725"/>
            </a:xfrm>
            <a:custGeom>
              <a:avLst/>
              <a:gdLst>
                <a:gd name="T0" fmla="*/ 295275 w 186"/>
                <a:gd name="T1" fmla="*/ 169863 h 214"/>
                <a:gd name="T2" fmla="*/ 0 w 186"/>
                <a:gd name="T3" fmla="*/ 0 h 214"/>
                <a:gd name="T4" fmla="*/ 0 w 186"/>
                <a:gd name="T5" fmla="*/ 339725 h 214"/>
                <a:gd name="T6" fmla="*/ 295275 w 186"/>
                <a:gd name="T7" fmla="*/ 169863 h 2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6" h="214">
                  <a:moveTo>
                    <a:pt x="186" y="107"/>
                  </a:moveTo>
                  <a:lnTo>
                    <a:pt x="0" y="0"/>
                  </a:lnTo>
                  <a:lnTo>
                    <a:pt x="0" y="214"/>
                  </a:lnTo>
                  <a:lnTo>
                    <a:pt x="186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7" name="Freeform 35">
              <a:extLst>
                <a:ext uri="{FF2B5EF4-FFF2-40B4-BE49-F238E27FC236}">
                  <a16:creationId xmlns:a16="http://schemas.microsoft.com/office/drawing/2014/main" id="{B250C43C-A75F-4284-80B7-518B15046279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004425" y="5895976"/>
              <a:ext cx="125413" cy="142875"/>
            </a:xfrm>
            <a:custGeom>
              <a:avLst/>
              <a:gdLst>
                <a:gd name="T0" fmla="*/ 125413 w 79"/>
                <a:gd name="T1" fmla="*/ 71438 h 90"/>
                <a:gd name="T2" fmla="*/ 0 w 79"/>
                <a:gd name="T3" fmla="*/ 0 h 90"/>
                <a:gd name="T4" fmla="*/ 0 w 79"/>
                <a:gd name="T5" fmla="*/ 142875 h 90"/>
                <a:gd name="T6" fmla="*/ 125413 w 79"/>
                <a:gd name="T7" fmla="*/ 71438 h 9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9" h="90">
                  <a:moveTo>
                    <a:pt x="79" y="45"/>
                  </a:moveTo>
                  <a:lnTo>
                    <a:pt x="0" y="0"/>
                  </a:lnTo>
                  <a:lnTo>
                    <a:pt x="0" y="90"/>
                  </a:lnTo>
                  <a:lnTo>
                    <a:pt x="79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3" name="Ondertitel 2"/>
          <p:cNvSpPr>
            <a:spLocks noGrp="1" noSelect="1"/>
          </p:cNvSpPr>
          <p:nvPr>
            <p:ph type="subTitle" idx="1"/>
          </p:nvPr>
        </p:nvSpPr>
        <p:spPr>
          <a:xfrm>
            <a:off x="604800" y="3276000"/>
            <a:ext cx="10926000" cy="1227600"/>
          </a:xfrm>
        </p:spPr>
        <p:txBody>
          <a:bodyPr/>
          <a:lstStyle>
            <a:lvl1pPr marL="0" indent="0" algn="l">
              <a:buNone/>
              <a:defRPr sz="7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2" name="Titel 1"/>
          <p:cNvSpPr>
            <a:spLocks noGrp="1" noSelect="1"/>
          </p:cNvSpPr>
          <p:nvPr>
            <p:ph type="ctrTitle"/>
          </p:nvPr>
        </p:nvSpPr>
        <p:spPr>
          <a:xfrm>
            <a:off x="604800" y="820800"/>
            <a:ext cx="10926000" cy="2671200"/>
          </a:xfrm>
        </p:spPr>
        <p:txBody>
          <a:bodyPr anchor="b"/>
          <a:lstStyle>
            <a:lvl1pPr algn="l">
              <a:lnSpc>
                <a:spcPct val="96000"/>
              </a:lnSpc>
              <a:defRPr sz="104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5" name="Tijdelijke aanduiding voor tekst 4"/>
          <p:cNvSpPr>
            <a:spLocks noGrp="1" noSelect="1"/>
          </p:cNvSpPr>
          <p:nvPr>
            <p:ph type="body" sz="quarter" idx="10"/>
          </p:nvPr>
        </p:nvSpPr>
        <p:spPr>
          <a:xfrm>
            <a:off x="604800" y="5356800"/>
            <a:ext cx="5688000" cy="936000"/>
          </a:xfrm>
        </p:spPr>
        <p:txBody>
          <a:bodyPr/>
          <a:lstStyle>
            <a:lvl1pPr marL="0" indent="0">
              <a:lnSpc>
                <a:spcPct val="90000"/>
              </a:lnSpc>
              <a:buFont typeface="Arial" panose="020B0604020202020204" pitchFamily="34" charset="0"/>
              <a:buNone/>
              <a:defRPr sz="2400"/>
            </a:lvl1pPr>
            <a:lvl2pPr marL="0" marR="0" indent="0" algn="l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400" b="0" i="0" u="none" baseline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2pPr>
            <a:lvl3pPr marL="0" marR="0" indent="0" algn="l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400" b="0" i="0" u="none" baseline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3pPr>
            <a:lvl4pPr marL="0" marR="0" indent="0" algn="l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400" b="0" i="0" u="none" baseline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4pPr>
            <a:lvl5pPr marL="0" marR="0" indent="0" algn="l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400" b="0" i="0" u="none" baseline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5pPr>
            <a:lvl6pPr marL="0" marR="0" indent="0" algn="l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400" b="0" i="0" u="none" baseline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6pPr>
            <a:lvl7pPr marL="0" marR="0" indent="0" algn="l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400" b="0" i="0" u="none" baseline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7pPr>
            <a:lvl8pPr marL="0" marR="0" indent="0" algn="l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400" b="0" i="0" u="none" baseline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8pPr>
            <a:lvl9pPr marL="0" marR="0" indent="0" algn="l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400" b="0" i="0" u="none" baseline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2361473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ekop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6"/>
          <p:cNvSpPr>
            <a:spLocks noGrp="1" noSelect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3" name="Ondertitel 2"/>
          <p:cNvSpPr>
            <a:spLocks noGrp="1" noSelect="1"/>
          </p:cNvSpPr>
          <p:nvPr>
            <p:ph type="subTitle" idx="1"/>
          </p:nvPr>
        </p:nvSpPr>
        <p:spPr>
          <a:xfrm>
            <a:off x="601199" y="1908000"/>
            <a:ext cx="11030400" cy="964154"/>
          </a:xfrm>
        </p:spPr>
        <p:txBody>
          <a:bodyPr/>
          <a:lstStyle>
            <a:lvl1pPr marL="0" indent="0" algn="l">
              <a:buNone/>
              <a:defRPr sz="3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2" name="Titel 1"/>
          <p:cNvSpPr>
            <a:spLocks noGrp="1" noSelect="1"/>
          </p:cNvSpPr>
          <p:nvPr>
            <p:ph type="ctrTitle"/>
          </p:nvPr>
        </p:nvSpPr>
        <p:spPr>
          <a:xfrm>
            <a:off x="601199" y="534554"/>
            <a:ext cx="11030400" cy="1440000"/>
          </a:xfrm>
        </p:spPr>
        <p:txBody>
          <a:bodyPr anchor="b"/>
          <a:lstStyle>
            <a:lvl1pPr algn="l">
              <a:lnSpc>
                <a:spcPct val="96000"/>
              </a:lnSpc>
              <a:defRPr sz="5200" baseline="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15" name="Freeform 5 (PHJU)"/>
          <p:cNvSpPr>
            <a:spLocks noGrp="1" noSelect="1"/>
          </p:cNvSpPr>
          <p:nvPr>
            <p:ph type="body" idx="1001"/>
          </p:nvPr>
        </p:nvSpPr>
        <p:spPr bwMode="auto">
          <a:xfrm>
            <a:off x="11588750" y="6219825"/>
            <a:ext cx="355600" cy="192088"/>
          </a:xfrm>
          <a:custGeom>
            <a:avLst/>
            <a:gdLst>
              <a:gd name="T0" fmla="*/ 1119 w 1119"/>
              <a:gd name="T1" fmla="*/ 303 h 605"/>
              <a:gd name="T2" fmla="*/ 560 w 1119"/>
              <a:gd name="T3" fmla="*/ 605 h 605"/>
              <a:gd name="T4" fmla="*/ 0 w 1119"/>
              <a:gd name="T5" fmla="*/ 303 h 605"/>
              <a:gd name="T6" fmla="*/ 560 w 1119"/>
              <a:gd name="T7" fmla="*/ 0 h 605"/>
              <a:gd name="T8" fmla="*/ 1119 w 1119"/>
              <a:gd name="T9" fmla="*/ 303 h 6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19" h="605">
                <a:moveTo>
                  <a:pt x="1119" y="303"/>
                </a:moveTo>
                <a:cubicBezTo>
                  <a:pt x="1009" y="483"/>
                  <a:pt x="800" y="605"/>
                  <a:pt x="560" y="605"/>
                </a:cubicBezTo>
                <a:cubicBezTo>
                  <a:pt x="319" y="605"/>
                  <a:pt x="110" y="483"/>
                  <a:pt x="0" y="303"/>
                </a:cubicBezTo>
                <a:cubicBezTo>
                  <a:pt x="110" y="122"/>
                  <a:pt x="319" y="0"/>
                  <a:pt x="560" y="0"/>
                </a:cubicBezTo>
                <a:cubicBezTo>
                  <a:pt x="800" y="0"/>
                  <a:pt x="1009" y="122"/>
                  <a:pt x="1119" y="303"/>
                </a:cubicBez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0000" indent="-18000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Oval 6 (PHJU)"/>
          <p:cNvSpPr>
            <a:spLocks noGrp="1" noSelect="1" noChangeArrowheads="1"/>
          </p:cNvSpPr>
          <p:nvPr>
            <p:ph type="body" idx="1002"/>
          </p:nvPr>
        </p:nvSpPr>
        <p:spPr bwMode="auto">
          <a:xfrm>
            <a:off x="11701463" y="6251575"/>
            <a:ext cx="130175" cy="1301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0000" indent="-18000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7" name="Oval 7 (PHJU)"/>
          <p:cNvSpPr>
            <a:spLocks noGrp="1" noSelect="1" noChangeArrowheads="1"/>
          </p:cNvSpPr>
          <p:nvPr>
            <p:ph type="body" idx="1003"/>
          </p:nvPr>
        </p:nvSpPr>
        <p:spPr bwMode="auto">
          <a:xfrm>
            <a:off x="11737975" y="6288088"/>
            <a:ext cx="57150" cy="5715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0000" indent="-18000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8" name="Freeform 8 (PHJU)"/>
          <p:cNvSpPr>
            <a:spLocks noGrp="1" noSelect="1"/>
          </p:cNvSpPr>
          <p:nvPr>
            <p:ph type="body" idx="1004"/>
          </p:nvPr>
        </p:nvSpPr>
        <p:spPr bwMode="auto">
          <a:xfrm>
            <a:off x="11769725" y="6438900"/>
            <a:ext cx="177800" cy="190500"/>
          </a:xfrm>
          <a:custGeom>
            <a:avLst/>
            <a:gdLst>
              <a:gd name="T0" fmla="*/ 112 w 112"/>
              <a:gd name="T1" fmla="*/ 60 h 120"/>
              <a:gd name="T2" fmla="*/ 8 w 112"/>
              <a:gd name="T3" fmla="*/ 0 h 120"/>
              <a:gd name="T4" fmla="*/ 0 w 112"/>
              <a:gd name="T5" fmla="*/ 6 h 120"/>
              <a:gd name="T6" fmla="*/ 0 w 112"/>
              <a:gd name="T7" fmla="*/ 115 h 120"/>
              <a:gd name="T8" fmla="*/ 8 w 112"/>
              <a:gd name="T9" fmla="*/ 120 h 120"/>
              <a:gd name="T10" fmla="*/ 112 w 112"/>
              <a:gd name="T11" fmla="*/ 60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2" h="120">
                <a:moveTo>
                  <a:pt x="112" y="60"/>
                </a:moveTo>
                <a:lnTo>
                  <a:pt x="8" y="0"/>
                </a:lnTo>
                <a:lnTo>
                  <a:pt x="0" y="6"/>
                </a:lnTo>
                <a:lnTo>
                  <a:pt x="0" y="115"/>
                </a:lnTo>
                <a:lnTo>
                  <a:pt x="8" y="120"/>
                </a:lnTo>
                <a:lnTo>
                  <a:pt x="112" y="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0000" indent="-18000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9" name="Rectangle 9 (PHJU)"/>
          <p:cNvSpPr>
            <a:spLocks noGrp="1" noSelect="1" noChangeArrowheads="1"/>
          </p:cNvSpPr>
          <p:nvPr>
            <p:ph type="body" idx="1000"/>
          </p:nvPr>
        </p:nvSpPr>
        <p:spPr bwMode="auto">
          <a:xfrm>
            <a:off x="11591925" y="6438900"/>
            <a:ext cx="190500" cy="190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0000" indent="-18000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Freeform 10 (PHJU)"/>
          <p:cNvSpPr>
            <a:spLocks noGrp="1" noSelect="1"/>
          </p:cNvSpPr>
          <p:nvPr>
            <p:ph type="body" idx="1005"/>
          </p:nvPr>
        </p:nvSpPr>
        <p:spPr bwMode="auto">
          <a:xfrm>
            <a:off x="11877675" y="6494463"/>
            <a:ext cx="69850" cy="80963"/>
          </a:xfrm>
          <a:custGeom>
            <a:avLst/>
            <a:gdLst>
              <a:gd name="T0" fmla="*/ 44 w 44"/>
              <a:gd name="T1" fmla="*/ 25 h 51"/>
              <a:gd name="T2" fmla="*/ 0 w 44"/>
              <a:gd name="T3" fmla="*/ 0 h 51"/>
              <a:gd name="T4" fmla="*/ 0 w 44"/>
              <a:gd name="T5" fmla="*/ 51 h 51"/>
              <a:gd name="T6" fmla="*/ 44 w 44"/>
              <a:gd name="T7" fmla="*/ 25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4" h="51">
                <a:moveTo>
                  <a:pt x="44" y="25"/>
                </a:moveTo>
                <a:lnTo>
                  <a:pt x="0" y="0"/>
                </a:lnTo>
                <a:lnTo>
                  <a:pt x="0" y="51"/>
                </a:lnTo>
                <a:lnTo>
                  <a:pt x="44" y="2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0000" indent="-18000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Instructie algemeen"/>
          <p:cNvSpPr>
            <a:spLocks noGrp="1" noSelect="1"/>
          </p:cNvSpPr>
          <p:nvPr>
            <p:ph type="body" sz="quarter" idx="14"/>
          </p:nvPr>
        </p:nvSpPr>
        <p:spPr>
          <a:xfrm>
            <a:off x="-2160000" y="-2"/>
            <a:ext cx="2052000" cy="4835237"/>
          </a:xfrm>
          <a:ln>
            <a:solidFill>
              <a:schemeClr val="accent1"/>
            </a:solidFill>
          </a:ln>
        </p:spPr>
        <p:txBody>
          <a:bodyPr lIns="36000" tIns="36000" rIns="36000" bIns="36000"/>
          <a:lstStyle>
            <a:lvl1pPr marL="0" indent="0">
              <a:buNone/>
              <a:defRPr sz="1100" b="0"/>
            </a:lvl1pPr>
            <a:lvl2pPr marL="0" indent="0">
              <a:buNone/>
              <a:defRPr sz="1100" b="0"/>
            </a:lvl2pPr>
            <a:lvl3pPr marL="0" indent="0">
              <a:buNone/>
              <a:defRPr sz="1100" b="0"/>
            </a:lvl3pPr>
            <a:lvl4pPr marL="0" indent="0">
              <a:buFont typeface="Arial" panose="020B0604020202020204" pitchFamily="34" charset="0"/>
              <a:buNone/>
              <a:defRPr sz="1100" b="0"/>
            </a:lvl4pPr>
            <a:lvl5pPr marL="0" indent="0">
              <a:buFont typeface="Arial" panose="020B0604020202020204" pitchFamily="34" charset="0"/>
              <a:buNone/>
              <a:defRPr sz="1100" b="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13" name="Tijdelijke aanduiding voor afbeelding 9"/>
          <p:cNvSpPr>
            <a:spLocks noGrp="1" noSelect="1" noChangeAspect="1"/>
          </p:cNvSpPr>
          <p:nvPr>
            <p:ph type="pic" sz="quarter" idx="15"/>
          </p:nvPr>
        </p:nvSpPr>
        <p:spPr>
          <a:xfrm>
            <a:off x="-2118986" y="2624968"/>
            <a:ext cx="1980000" cy="606915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663726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ekop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6"/>
          <p:cNvSpPr>
            <a:spLocks noGrp="1" noSelect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3" name="Ondertitel 2"/>
          <p:cNvSpPr>
            <a:spLocks noGrp="1" noSelect="1"/>
          </p:cNvSpPr>
          <p:nvPr>
            <p:ph type="subTitle" idx="1"/>
          </p:nvPr>
        </p:nvSpPr>
        <p:spPr>
          <a:xfrm>
            <a:off x="601199" y="1908000"/>
            <a:ext cx="11030400" cy="964154"/>
          </a:xfrm>
        </p:spPr>
        <p:txBody>
          <a:bodyPr/>
          <a:lstStyle>
            <a:lvl1pPr marL="0" indent="0" algn="l">
              <a:buNone/>
              <a:defRPr sz="3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2" name="Titel 1"/>
          <p:cNvSpPr>
            <a:spLocks noGrp="1" noSelect="1"/>
          </p:cNvSpPr>
          <p:nvPr>
            <p:ph type="ctrTitle"/>
          </p:nvPr>
        </p:nvSpPr>
        <p:spPr>
          <a:xfrm>
            <a:off x="601199" y="534554"/>
            <a:ext cx="11030400" cy="1440000"/>
          </a:xfrm>
        </p:spPr>
        <p:txBody>
          <a:bodyPr anchor="b"/>
          <a:lstStyle>
            <a:lvl1pPr algn="l">
              <a:lnSpc>
                <a:spcPct val="96000"/>
              </a:lnSpc>
              <a:defRPr sz="5200" baseline="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15" name="Freeform 5 (PHJU)"/>
          <p:cNvSpPr>
            <a:spLocks noGrp="1" noSelect="1"/>
          </p:cNvSpPr>
          <p:nvPr>
            <p:ph type="body" idx="1001"/>
          </p:nvPr>
        </p:nvSpPr>
        <p:spPr bwMode="auto">
          <a:xfrm>
            <a:off x="11588750" y="6219825"/>
            <a:ext cx="355600" cy="192088"/>
          </a:xfrm>
          <a:custGeom>
            <a:avLst/>
            <a:gdLst>
              <a:gd name="T0" fmla="*/ 1119 w 1119"/>
              <a:gd name="T1" fmla="*/ 303 h 605"/>
              <a:gd name="T2" fmla="*/ 560 w 1119"/>
              <a:gd name="T3" fmla="*/ 605 h 605"/>
              <a:gd name="T4" fmla="*/ 0 w 1119"/>
              <a:gd name="T5" fmla="*/ 303 h 605"/>
              <a:gd name="T6" fmla="*/ 560 w 1119"/>
              <a:gd name="T7" fmla="*/ 0 h 605"/>
              <a:gd name="T8" fmla="*/ 1119 w 1119"/>
              <a:gd name="T9" fmla="*/ 303 h 6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19" h="605">
                <a:moveTo>
                  <a:pt x="1119" y="303"/>
                </a:moveTo>
                <a:cubicBezTo>
                  <a:pt x="1009" y="483"/>
                  <a:pt x="800" y="605"/>
                  <a:pt x="560" y="605"/>
                </a:cubicBezTo>
                <a:cubicBezTo>
                  <a:pt x="319" y="605"/>
                  <a:pt x="110" y="483"/>
                  <a:pt x="0" y="303"/>
                </a:cubicBezTo>
                <a:cubicBezTo>
                  <a:pt x="110" y="122"/>
                  <a:pt x="319" y="0"/>
                  <a:pt x="560" y="0"/>
                </a:cubicBezTo>
                <a:cubicBezTo>
                  <a:pt x="800" y="0"/>
                  <a:pt x="1009" y="122"/>
                  <a:pt x="1119" y="303"/>
                </a:cubicBez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0000" indent="-18000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Oval 6 (PHJU)"/>
          <p:cNvSpPr>
            <a:spLocks noGrp="1" noSelect="1" noChangeArrowheads="1"/>
          </p:cNvSpPr>
          <p:nvPr>
            <p:ph type="body" idx="1002"/>
          </p:nvPr>
        </p:nvSpPr>
        <p:spPr bwMode="auto">
          <a:xfrm>
            <a:off x="11701463" y="6251575"/>
            <a:ext cx="130175" cy="1301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0000" indent="-18000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7" name="Oval 7 (PHJU)"/>
          <p:cNvSpPr>
            <a:spLocks noGrp="1" noSelect="1" noChangeArrowheads="1"/>
          </p:cNvSpPr>
          <p:nvPr>
            <p:ph type="body" idx="1003"/>
          </p:nvPr>
        </p:nvSpPr>
        <p:spPr bwMode="auto">
          <a:xfrm>
            <a:off x="11737975" y="6288088"/>
            <a:ext cx="57150" cy="5715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0000" indent="-18000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8" name="Freeform 8 (PHJU)"/>
          <p:cNvSpPr>
            <a:spLocks noGrp="1" noSelect="1"/>
          </p:cNvSpPr>
          <p:nvPr>
            <p:ph type="body" idx="1004"/>
          </p:nvPr>
        </p:nvSpPr>
        <p:spPr bwMode="auto">
          <a:xfrm>
            <a:off x="11769725" y="6438900"/>
            <a:ext cx="177800" cy="190500"/>
          </a:xfrm>
          <a:custGeom>
            <a:avLst/>
            <a:gdLst>
              <a:gd name="T0" fmla="*/ 112 w 112"/>
              <a:gd name="T1" fmla="*/ 60 h 120"/>
              <a:gd name="T2" fmla="*/ 8 w 112"/>
              <a:gd name="T3" fmla="*/ 0 h 120"/>
              <a:gd name="T4" fmla="*/ 0 w 112"/>
              <a:gd name="T5" fmla="*/ 6 h 120"/>
              <a:gd name="T6" fmla="*/ 0 w 112"/>
              <a:gd name="T7" fmla="*/ 115 h 120"/>
              <a:gd name="T8" fmla="*/ 8 w 112"/>
              <a:gd name="T9" fmla="*/ 120 h 120"/>
              <a:gd name="T10" fmla="*/ 112 w 112"/>
              <a:gd name="T11" fmla="*/ 60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2" h="120">
                <a:moveTo>
                  <a:pt x="112" y="60"/>
                </a:moveTo>
                <a:lnTo>
                  <a:pt x="8" y="0"/>
                </a:lnTo>
                <a:lnTo>
                  <a:pt x="0" y="6"/>
                </a:lnTo>
                <a:lnTo>
                  <a:pt x="0" y="115"/>
                </a:lnTo>
                <a:lnTo>
                  <a:pt x="8" y="120"/>
                </a:lnTo>
                <a:lnTo>
                  <a:pt x="112" y="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0000" indent="-18000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9" name="Rectangle 9 (PHJU)"/>
          <p:cNvSpPr>
            <a:spLocks noGrp="1" noSelect="1" noChangeArrowheads="1"/>
          </p:cNvSpPr>
          <p:nvPr>
            <p:ph type="body" idx="1000"/>
          </p:nvPr>
        </p:nvSpPr>
        <p:spPr bwMode="auto">
          <a:xfrm>
            <a:off x="11591925" y="6438900"/>
            <a:ext cx="190500" cy="190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0000" indent="-18000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Freeform 10 (PHJU)"/>
          <p:cNvSpPr>
            <a:spLocks noGrp="1" noSelect="1"/>
          </p:cNvSpPr>
          <p:nvPr>
            <p:ph type="body" idx="1005"/>
          </p:nvPr>
        </p:nvSpPr>
        <p:spPr bwMode="auto">
          <a:xfrm>
            <a:off x="11877675" y="6494463"/>
            <a:ext cx="69850" cy="80963"/>
          </a:xfrm>
          <a:custGeom>
            <a:avLst/>
            <a:gdLst>
              <a:gd name="T0" fmla="*/ 44 w 44"/>
              <a:gd name="T1" fmla="*/ 25 h 51"/>
              <a:gd name="T2" fmla="*/ 0 w 44"/>
              <a:gd name="T3" fmla="*/ 0 h 51"/>
              <a:gd name="T4" fmla="*/ 0 w 44"/>
              <a:gd name="T5" fmla="*/ 51 h 51"/>
              <a:gd name="T6" fmla="*/ 44 w 44"/>
              <a:gd name="T7" fmla="*/ 25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4" h="51">
                <a:moveTo>
                  <a:pt x="44" y="25"/>
                </a:moveTo>
                <a:lnTo>
                  <a:pt x="0" y="0"/>
                </a:lnTo>
                <a:lnTo>
                  <a:pt x="0" y="51"/>
                </a:lnTo>
                <a:lnTo>
                  <a:pt x="44" y="2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0000" indent="-18000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Instructie algemeen"/>
          <p:cNvSpPr>
            <a:spLocks noGrp="1" noSelect="1"/>
          </p:cNvSpPr>
          <p:nvPr>
            <p:ph type="body" sz="quarter" idx="14"/>
          </p:nvPr>
        </p:nvSpPr>
        <p:spPr>
          <a:xfrm>
            <a:off x="-2160000" y="-2"/>
            <a:ext cx="2052000" cy="4835237"/>
          </a:xfrm>
          <a:ln>
            <a:solidFill>
              <a:schemeClr val="accent1"/>
            </a:solidFill>
          </a:ln>
        </p:spPr>
        <p:txBody>
          <a:bodyPr lIns="36000" tIns="36000" rIns="36000" bIns="36000"/>
          <a:lstStyle>
            <a:lvl1pPr marL="0" indent="0">
              <a:buNone/>
              <a:defRPr sz="1100" b="0"/>
            </a:lvl1pPr>
            <a:lvl2pPr marL="0" indent="0">
              <a:buNone/>
              <a:defRPr sz="1100" b="0"/>
            </a:lvl2pPr>
            <a:lvl3pPr marL="0" indent="0">
              <a:buNone/>
              <a:defRPr sz="1100" b="0"/>
            </a:lvl3pPr>
            <a:lvl4pPr marL="0" indent="0">
              <a:buFont typeface="Arial" panose="020B0604020202020204" pitchFamily="34" charset="0"/>
              <a:buNone/>
              <a:defRPr sz="1100" b="0"/>
            </a:lvl4pPr>
            <a:lvl5pPr marL="0" indent="0">
              <a:buFont typeface="Arial" panose="020B0604020202020204" pitchFamily="34" charset="0"/>
              <a:buNone/>
              <a:defRPr sz="1100" b="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13" name="Tijdelijke aanduiding voor afbeelding 9"/>
          <p:cNvSpPr>
            <a:spLocks noGrp="1" noSelect="1" noChangeAspect="1"/>
          </p:cNvSpPr>
          <p:nvPr>
            <p:ph type="pic" sz="quarter" idx="15"/>
          </p:nvPr>
        </p:nvSpPr>
        <p:spPr>
          <a:xfrm>
            <a:off x="-2118986" y="2624968"/>
            <a:ext cx="1980000" cy="606915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0104615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ekop 1 (vaste afbeelding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3">
            <a:extLst>
              <a:ext uri="{FF2B5EF4-FFF2-40B4-BE49-F238E27FC236}">
                <a16:creationId xmlns:a16="http://schemas.microsoft.com/office/drawing/2014/main" id="{ADB80BBC-61B1-4384-9290-0AC31E7ED02F}"/>
              </a:ext>
            </a:extLst>
          </p:cNvPr>
          <p:cNvGrpSpPr>
            <a:grpSpLocks noSelect="1" noChangeAspect="1"/>
          </p:cNvGrpSpPr>
          <p:nvPr userDrawn="1"/>
        </p:nvGrpSpPr>
        <p:grpSpPr bwMode="auto">
          <a:xfrm>
            <a:off x="2478088" y="922338"/>
            <a:ext cx="8602662" cy="5935662"/>
            <a:chOff x="1561" y="581"/>
            <a:chExt cx="5419" cy="3739"/>
          </a:xfrm>
        </p:grpSpPr>
        <p:sp>
          <p:nvSpPr>
            <p:cNvPr id="5" name="Freeform 14">
              <a:extLst>
                <a:ext uri="{FF2B5EF4-FFF2-40B4-BE49-F238E27FC236}">
                  <a16:creationId xmlns:a16="http://schemas.microsoft.com/office/drawing/2014/main" id="{8070C0E7-8DF2-4CBB-BC93-D180DD7525B7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951" y="3435"/>
              <a:ext cx="1422" cy="885"/>
            </a:xfrm>
            <a:custGeom>
              <a:avLst/>
              <a:gdLst>
                <a:gd name="T0" fmla="*/ 323 w 7112"/>
                <a:gd name="T1" fmla="*/ 179 h 4427"/>
                <a:gd name="T2" fmla="*/ 110 w 7112"/>
                <a:gd name="T3" fmla="*/ 129 h 4427"/>
                <a:gd name="T4" fmla="*/ 13 w 7112"/>
                <a:gd name="T5" fmla="*/ 494 h 4427"/>
                <a:gd name="T6" fmla="*/ 13 w 7112"/>
                <a:gd name="T7" fmla="*/ 885 h 4427"/>
                <a:gd name="T8" fmla="*/ 1422 w 7112"/>
                <a:gd name="T9" fmla="*/ 885 h 4427"/>
                <a:gd name="T10" fmla="*/ 1069 w 7112"/>
                <a:gd name="T11" fmla="*/ 179 h 4427"/>
                <a:gd name="T12" fmla="*/ 323 w 7112"/>
                <a:gd name="T13" fmla="*/ 179 h 44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112" h="4427">
                  <a:moveTo>
                    <a:pt x="1617" y="896"/>
                  </a:moveTo>
                  <a:cubicBezTo>
                    <a:pt x="1617" y="896"/>
                    <a:pt x="1104" y="0"/>
                    <a:pt x="552" y="645"/>
                  </a:cubicBezTo>
                  <a:cubicBezTo>
                    <a:pt x="0" y="1290"/>
                    <a:pt x="63" y="2473"/>
                    <a:pt x="63" y="2473"/>
                  </a:cubicBezTo>
                  <a:cubicBezTo>
                    <a:pt x="63" y="4427"/>
                    <a:pt x="63" y="4427"/>
                    <a:pt x="63" y="4427"/>
                  </a:cubicBezTo>
                  <a:cubicBezTo>
                    <a:pt x="7112" y="4427"/>
                    <a:pt x="7112" y="4427"/>
                    <a:pt x="7112" y="4427"/>
                  </a:cubicBezTo>
                  <a:cubicBezTo>
                    <a:pt x="5347" y="896"/>
                    <a:pt x="5347" y="896"/>
                    <a:pt x="5347" y="896"/>
                  </a:cubicBezTo>
                  <a:lnTo>
                    <a:pt x="1617" y="8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6" name="Freeform 15">
              <a:extLst>
                <a:ext uri="{FF2B5EF4-FFF2-40B4-BE49-F238E27FC236}">
                  <a16:creationId xmlns:a16="http://schemas.microsoft.com/office/drawing/2014/main" id="{21071035-6F28-4171-BC49-8612415F5B3E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4158" y="3614"/>
              <a:ext cx="1410" cy="706"/>
            </a:xfrm>
            <a:custGeom>
              <a:avLst/>
              <a:gdLst>
                <a:gd name="T0" fmla="*/ 1162 w 1410"/>
                <a:gd name="T1" fmla="*/ 0 h 706"/>
                <a:gd name="T2" fmla="*/ 353 w 1410"/>
                <a:gd name="T3" fmla="*/ 0 h 706"/>
                <a:gd name="T4" fmla="*/ 0 w 1410"/>
                <a:gd name="T5" fmla="*/ 706 h 706"/>
                <a:gd name="T6" fmla="*/ 1410 w 1410"/>
                <a:gd name="T7" fmla="*/ 706 h 706"/>
                <a:gd name="T8" fmla="*/ 1410 w 1410"/>
                <a:gd name="T9" fmla="*/ 311 h 706"/>
                <a:gd name="T10" fmla="*/ 1162 w 1410"/>
                <a:gd name="T11" fmla="*/ 0 h 7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10" h="706">
                  <a:moveTo>
                    <a:pt x="1162" y="0"/>
                  </a:moveTo>
                  <a:lnTo>
                    <a:pt x="353" y="0"/>
                  </a:lnTo>
                  <a:lnTo>
                    <a:pt x="0" y="706"/>
                  </a:lnTo>
                  <a:lnTo>
                    <a:pt x="1410" y="706"/>
                  </a:lnTo>
                  <a:lnTo>
                    <a:pt x="1410" y="311"/>
                  </a:lnTo>
                  <a:lnTo>
                    <a:pt x="116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7" name="Freeform 16">
              <a:extLst>
                <a:ext uri="{FF2B5EF4-FFF2-40B4-BE49-F238E27FC236}">
                  <a16:creationId xmlns:a16="http://schemas.microsoft.com/office/drawing/2014/main" id="{FDBB370C-CB90-4577-90B0-362792BDF045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2088" y="3738"/>
              <a:ext cx="870" cy="582"/>
            </a:xfrm>
            <a:custGeom>
              <a:avLst/>
              <a:gdLst>
                <a:gd name="T0" fmla="*/ 870 w 4352"/>
                <a:gd name="T1" fmla="*/ 435 h 2909"/>
                <a:gd name="T2" fmla="*/ 435 w 4352"/>
                <a:gd name="T3" fmla="*/ 0 h 2909"/>
                <a:gd name="T4" fmla="*/ 0 w 4352"/>
                <a:gd name="T5" fmla="*/ 435 h 2909"/>
                <a:gd name="T6" fmla="*/ 0 w 4352"/>
                <a:gd name="T7" fmla="*/ 582 h 2909"/>
                <a:gd name="T8" fmla="*/ 857 w 4352"/>
                <a:gd name="T9" fmla="*/ 582 h 2909"/>
                <a:gd name="T10" fmla="*/ 864 w 4352"/>
                <a:gd name="T11" fmla="*/ 510 h 2909"/>
                <a:gd name="T12" fmla="*/ 870 w 4352"/>
                <a:gd name="T13" fmla="*/ 435 h 290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352" h="2909">
                  <a:moveTo>
                    <a:pt x="4352" y="2176"/>
                  </a:moveTo>
                  <a:cubicBezTo>
                    <a:pt x="4352" y="974"/>
                    <a:pt x="3378" y="0"/>
                    <a:pt x="2176" y="0"/>
                  </a:cubicBezTo>
                  <a:cubicBezTo>
                    <a:pt x="974" y="0"/>
                    <a:pt x="0" y="974"/>
                    <a:pt x="0" y="2176"/>
                  </a:cubicBezTo>
                  <a:cubicBezTo>
                    <a:pt x="0" y="2909"/>
                    <a:pt x="0" y="2909"/>
                    <a:pt x="0" y="2909"/>
                  </a:cubicBezTo>
                  <a:cubicBezTo>
                    <a:pt x="4289" y="2909"/>
                    <a:pt x="4289" y="2909"/>
                    <a:pt x="4289" y="2909"/>
                  </a:cubicBezTo>
                  <a:cubicBezTo>
                    <a:pt x="4320" y="2549"/>
                    <a:pt x="4320" y="2549"/>
                    <a:pt x="4320" y="2549"/>
                  </a:cubicBezTo>
                  <a:cubicBezTo>
                    <a:pt x="4341" y="2428"/>
                    <a:pt x="4352" y="2303"/>
                    <a:pt x="4352" y="2176"/>
                  </a:cubicBezTo>
                  <a:close/>
                </a:path>
              </a:pathLst>
            </a:custGeom>
            <a:solidFill>
              <a:srgbClr val="F9F6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8" name="Freeform 17">
              <a:extLst>
                <a:ext uri="{FF2B5EF4-FFF2-40B4-BE49-F238E27FC236}">
                  <a16:creationId xmlns:a16="http://schemas.microsoft.com/office/drawing/2014/main" id="{AEA25BEA-87D4-4232-9462-152B23425C47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4573" y="3738"/>
              <a:ext cx="871" cy="582"/>
            </a:xfrm>
            <a:custGeom>
              <a:avLst/>
              <a:gdLst>
                <a:gd name="T0" fmla="*/ 435 w 4351"/>
                <a:gd name="T1" fmla="*/ 0 h 2909"/>
                <a:gd name="T2" fmla="*/ 0 w 4351"/>
                <a:gd name="T3" fmla="*/ 435 h 2909"/>
                <a:gd name="T4" fmla="*/ 6 w 4351"/>
                <a:gd name="T5" fmla="*/ 510 h 2909"/>
                <a:gd name="T6" fmla="*/ 13 w 4351"/>
                <a:gd name="T7" fmla="*/ 582 h 2909"/>
                <a:gd name="T8" fmla="*/ 871 w 4351"/>
                <a:gd name="T9" fmla="*/ 582 h 2909"/>
                <a:gd name="T10" fmla="*/ 871 w 4351"/>
                <a:gd name="T11" fmla="*/ 435 h 2909"/>
                <a:gd name="T12" fmla="*/ 435 w 4351"/>
                <a:gd name="T13" fmla="*/ 0 h 290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351" h="2909">
                  <a:moveTo>
                    <a:pt x="2175" y="0"/>
                  </a:moveTo>
                  <a:cubicBezTo>
                    <a:pt x="974" y="0"/>
                    <a:pt x="0" y="974"/>
                    <a:pt x="0" y="2176"/>
                  </a:cubicBezTo>
                  <a:cubicBezTo>
                    <a:pt x="0" y="2303"/>
                    <a:pt x="11" y="2428"/>
                    <a:pt x="32" y="2549"/>
                  </a:cubicBezTo>
                  <a:cubicBezTo>
                    <a:pt x="63" y="2909"/>
                    <a:pt x="63" y="2909"/>
                    <a:pt x="63" y="2909"/>
                  </a:cubicBezTo>
                  <a:cubicBezTo>
                    <a:pt x="4351" y="2909"/>
                    <a:pt x="4351" y="2909"/>
                    <a:pt x="4351" y="2909"/>
                  </a:cubicBezTo>
                  <a:cubicBezTo>
                    <a:pt x="4351" y="2176"/>
                    <a:pt x="4351" y="2176"/>
                    <a:pt x="4351" y="2176"/>
                  </a:cubicBezTo>
                  <a:cubicBezTo>
                    <a:pt x="4351" y="974"/>
                    <a:pt x="3377" y="0"/>
                    <a:pt x="2175" y="0"/>
                  </a:cubicBezTo>
                  <a:close/>
                </a:path>
              </a:pathLst>
            </a:custGeom>
            <a:solidFill>
              <a:srgbClr val="F9F6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9" name="Freeform 18">
              <a:extLst>
                <a:ext uri="{FF2B5EF4-FFF2-40B4-BE49-F238E27FC236}">
                  <a16:creationId xmlns:a16="http://schemas.microsoft.com/office/drawing/2014/main" id="{FD9D4803-17CA-4EA8-A13C-219629100F53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964" y="1935"/>
              <a:ext cx="1534" cy="1679"/>
            </a:xfrm>
            <a:custGeom>
              <a:avLst/>
              <a:gdLst>
                <a:gd name="T0" fmla="*/ 1516 w 7672"/>
                <a:gd name="T1" fmla="*/ 1095 h 8392"/>
                <a:gd name="T2" fmla="*/ 1367 w 7672"/>
                <a:gd name="T3" fmla="*/ 746 h 8392"/>
                <a:gd name="T4" fmla="*/ 1367 w 7672"/>
                <a:gd name="T5" fmla="*/ 684 h 8392"/>
                <a:gd name="T6" fmla="*/ 1309 w 7672"/>
                <a:gd name="T7" fmla="*/ 408 h 8392"/>
                <a:gd name="T8" fmla="*/ 684 w 7672"/>
                <a:gd name="T9" fmla="*/ 0 h 8392"/>
                <a:gd name="T10" fmla="*/ 0 w 7672"/>
                <a:gd name="T11" fmla="*/ 684 h 8392"/>
                <a:gd name="T12" fmla="*/ 249 w 7672"/>
                <a:gd name="T13" fmla="*/ 1212 h 8392"/>
                <a:gd name="T14" fmla="*/ 249 w 7672"/>
                <a:gd name="T15" fmla="*/ 1212 h 8392"/>
                <a:gd name="T16" fmla="*/ 249 w 7672"/>
                <a:gd name="T17" fmla="*/ 1679 h 8392"/>
                <a:gd name="T18" fmla="*/ 1056 w 7672"/>
                <a:gd name="T19" fmla="*/ 1679 h 8392"/>
                <a:gd name="T20" fmla="*/ 1057 w 7672"/>
                <a:gd name="T21" fmla="*/ 1679 h 8392"/>
                <a:gd name="T22" fmla="*/ 1057 w 7672"/>
                <a:gd name="T23" fmla="*/ 1679 h 8392"/>
                <a:gd name="T24" fmla="*/ 1057 w 7672"/>
                <a:gd name="T25" fmla="*/ 1679 h 8392"/>
                <a:gd name="T26" fmla="*/ 1057 w 7672"/>
                <a:gd name="T27" fmla="*/ 1555 h 8392"/>
                <a:gd name="T28" fmla="*/ 1243 w 7672"/>
                <a:gd name="T29" fmla="*/ 1555 h 8392"/>
                <a:gd name="T30" fmla="*/ 1367 w 7672"/>
                <a:gd name="T31" fmla="*/ 1430 h 8392"/>
                <a:gd name="T32" fmla="*/ 1367 w 7672"/>
                <a:gd name="T33" fmla="*/ 1311 h 8392"/>
                <a:gd name="T34" fmla="*/ 1367 w 7672"/>
                <a:gd name="T35" fmla="*/ 1182 h 8392"/>
                <a:gd name="T36" fmla="*/ 1459 w 7672"/>
                <a:gd name="T37" fmla="*/ 1182 h 8392"/>
                <a:gd name="T38" fmla="*/ 1516 w 7672"/>
                <a:gd name="T39" fmla="*/ 1095 h 839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7672" h="8392">
                  <a:moveTo>
                    <a:pt x="7584" y="5472"/>
                  </a:moveTo>
                  <a:cubicBezTo>
                    <a:pt x="6838" y="3730"/>
                    <a:pt x="6838" y="3730"/>
                    <a:pt x="6838" y="3730"/>
                  </a:cubicBezTo>
                  <a:cubicBezTo>
                    <a:pt x="6838" y="3419"/>
                    <a:pt x="6838" y="3419"/>
                    <a:pt x="6838" y="3419"/>
                  </a:cubicBezTo>
                  <a:cubicBezTo>
                    <a:pt x="6838" y="2927"/>
                    <a:pt x="6734" y="2459"/>
                    <a:pt x="6547" y="2037"/>
                  </a:cubicBezTo>
                  <a:cubicBezTo>
                    <a:pt x="6016" y="837"/>
                    <a:pt x="4815" y="0"/>
                    <a:pt x="3419" y="0"/>
                  </a:cubicBezTo>
                  <a:cubicBezTo>
                    <a:pt x="1531" y="0"/>
                    <a:pt x="0" y="1531"/>
                    <a:pt x="0" y="3419"/>
                  </a:cubicBezTo>
                  <a:cubicBezTo>
                    <a:pt x="0" y="4481"/>
                    <a:pt x="484" y="5430"/>
                    <a:pt x="1243" y="6057"/>
                  </a:cubicBezTo>
                  <a:cubicBezTo>
                    <a:pt x="1243" y="6057"/>
                    <a:pt x="1243" y="6057"/>
                    <a:pt x="1243" y="6057"/>
                  </a:cubicBezTo>
                  <a:cubicBezTo>
                    <a:pt x="1243" y="8392"/>
                    <a:pt x="1243" y="8392"/>
                    <a:pt x="1243" y="8392"/>
                  </a:cubicBezTo>
                  <a:cubicBezTo>
                    <a:pt x="5283" y="8392"/>
                    <a:pt x="5283" y="8392"/>
                    <a:pt x="5283" y="8392"/>
                  </a:cubicBezTo>
                  <a:cubicBezTo>
                    <a:pt x="5284" y="8392"/>
                    <a:pt x="5284" y="8392"/>
                    <a:pt x="5284" y="8392"/>
                  </a:cubicBezTo>
                  <a:cubicBezTo>
                    <a:pt x="5284" y="8392"/>
                    <a:pt x="5284" y="8392"/>
                    <a:pt x="5284" y="8392"/>
                  </a:cubicBezTo>
                  <a:cubicBezTo>
                    <a:pt x="5284" y="8392"/>
                    <a:pt x="5284" y="8392"/>
                    <a:pt x="5284" y="8392"/>
                  </a:cubicBezTo>
                  <a:cubicBezTo>
                    <a:pt x="5284" y="7771"/>
                    <a:pt x="5284" y="7771"/>
                    <a:pt x="5284" y="7771"/>
                  </a:cubicBezTo>
                  <a:cubicBezTo>
                    <a:pt x="6216" y="7771"/>
                    <a:pt x="6216" y="7771"/>
                    <a:pt x="6216" y="7771"/>
                  </a:cubicBezTo>
                  <a:cubicBezTo>
                    <a:pt x="6559" y="7771"/>
                    <a:pt x="6838" y="7492"/>
                    <a:pt x="6838" y="7149"/>
                  </a:cubicBezTo>
                  <a:cubicBezTo>
                    <a:pt x="6838" y="6553"/>
                    <a:pt x="6838" y="6553"/>
                    <a:pt x="6838" y="6553"/>
                  </a:cubicBezTo>
                  <a:cubicBezTo>
                    <a:pt x="6838" y="5906"/>
                    <a:pt x="6838" y="5906"/>
                    <a:pt x="6838" y="5906"/>
                  </a:cubicBezTo>
                  <a:cubicBezTo>
                    <a:pt x="7299" y="5906"/>
                    <a:pt x="7299" y="5906"/>
                    <a:pt x="7299" y="5906"/>
                  </a:cubicBezTo>
                  <a:cubicBezTo>
                    <a:pt x="7522" y="5906"/>
                    <a:pt x="7672" y="5678"/>
                    <a:pt x="7584" y="5472"/>
                  </a:cubicBezTo>
                </a:path>
              </a:pathLst>
            </a:custGeom>
            <a:solidFill>
              <a:srgbClr val="EFB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0" name="Freeform 19">
              <a:extLst>
                <a:ext uri="{FF2B5EF4-FFF2-40B4-BE49-F238E27FC236}">
                  <a16:creationId xmlns:a16="http://schemas.microsoft.com/office/drawing/2014/main" id="{1F5FFB5B-9C73-4482-A748-0F54A2392E30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561" y="1668"/>
              <a:ext cx="1957" cy="2201"/>
            </a:xfrm>
            <a:custGeom>
              <a:avLst/>
              <a:gdLst>
                <a:gd name="T0" fmla="*/ 325 w 9791"/>
                <a:gd name="T1" fmla="*/ 2201 h 11003"/>
                <a:gd name="T2" fmla="*/ 225 w 9791"/>
                <a:gd name="T3" fmla="*/ 1885 h 11003"/>
                <a:gd name="T4" fmla="*/ 126 w 9791"/>
                <a:gd name="T5" fmla="*/ 1164 h 11003"/>
                <a:gd name="T6" fmla="*/ 218 w 9791"/>
                <a:gd name="T7" fmla="*/ 1031 h 11003"/>
                <a:gd name="T8" fmla="*/ 233 w 9791"/>
                <a:gd name="T9" fmla="*/ 989 h 11003"/>
                <a:gd name="T10" fmla="*/ 600 w 9791"/>
                <a:gd name="T11" fmla="*/ 240 h 11003"/>
                <a:gd name="T12" fmla="*/ 1130 w 9791"/>
                <a:gd name="T13" fmla="*/ 26 h 11003"/>
                <a:gd name="T14" fmla="*/ 1934 w 9791"/>
                <a:gd name="T15" fmla="*/ 460 h 11003"/>
                <a:gd name="T16" fmla="*/ 1955 w 9791"/>
                <a:gd name="T17" fmla="*/ 505 h 11003"/>
                <a:gd name="T18" fmla="*/ 1951 w 9791"/>
                <a:gd name="T19" fmla="*/ 533 h 11003"/>
                <a:gd name="T20" fmla="*/ 1667 w 9791"/>
                <a:gd name="T21" fmla="*/ 796 h 11003"/>
                <a:gd name="T22" fmla="*/ 1539 w 9791"/>
                <a:gd name="T23" fmla="*/ 849 h 11003"/>
                <a:gd name="T24" fmla="*/ 1418 w 9791"/>
                <a:gd name="T25" fmla="*/ 891 h 11003"/>
                <a:gd name="T26" fmla="*/ 1333 w 9791"/>
                <a:gd name="T27" fmla="*/ 910 h 11003"/>
                <a:gd name="T28" fmla="*/ 1307 w 9791"/>
                <a:gd name="T29" fmla="*/ 937 h 11003"/>
                <a:gd name="T30" fmla="*/ 1176 w 9791"/>
                <a:gd name="T31" fmla="*/ 1091 h 11003"/>
                <a:gd name="T32" fmla="*/ 1163 w 9791"/>
                <a:gd name="T33" fmla="*/ 1092 h 11003"/>
                <a:gd name="T34" fmla="*/ 1159 w 9791"/>
                <a:gd name="T35" fmla="*/ 1048 h 11003"/>
                <a:gd name="T36" fmla="*/ 1039 w 9791"/>
                <a:gd name="T37" fmla="*/ 1367 h 11003"/>
                <a:gd name="T38" fmla="*/ 937 w 9791"/>
                <a:gd name="T39" fmla="*/ 1890 h 11003"/>
                <a:gd name="T40" fmla="*/ 325 w 9791"/>
                <a:gd name="T41" fmla="*/ 2201 h 1100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9791" h="11003">
                  <a:moveTo>
                    <a:pt x="1625" y="11003"/>
                  </a:moveTo>
                  <a:cubicBezTo>
                    <a:pt x="1625" y="11003"/>
                    <a:pt x="1500" y="9806"/>
                    <a:pt x="1124" y="9422"/>
                  </a:cubicBezTo>
                  <a:cubicBezTo>
                    <a:pt x="211" y="8489"/>
                    <a:pt x="0" y="6959"/>
                    <a:pt x="632" y="5821"/>
                  </a:cubicBezTo>
                  <a:cubicBezTo>
                    <a:pt x="762" y="5586"/>
                    <a:pt x="940" y="5378"/>
                    <a:pt x="1089" y="5153"/>
                  </a:cubicBezTo>
                  <a:cubicBezTo>
                    <a:pt x="1128" y="5093"/>
                    <a:pt x="1162" y="5016"/>
                    <a:pt x="1164" y="4946"/>
                  </a:cubicBezTo>
                  <a:cubicBezTo>
                    <a:pt x="1214" y="3420"/>
                    <a:pt x="1828" y="2168"/>
                    <a:pt x="3003" y="1201"/>
                  </a:cubicBezTo>
                  <a:cubicBezTo>
                    <a:pt x="3771" y="568"/>
                    <a:pt x="4661" y="204"/>
                    <a:pt x="5655" y="131"/>
                  </a:cubicBezTo>
                  <a:cubicBezTo>
                    <a:pt x="7453" y="0"/>
                    <a:pt x="8792" y="735"/>
                    <a:pt x="9676" y="2302"/>
                  </a:cubicBezTo>
                  <a:cubicBezTo>
                    <a:pt x="9717" y="2374"/>
                    <a:pt x="9755" y="2448"/>
                    <a:pt x="9779" y="2526"/>
                  </a:cubicBezTo>
                  <a:cubicBezTo>
                    <a:pt x="9791" y="2567"/>
                    <a:pt x="9784" y="2628"/>
                    <a:pt x="9761" y="2663"/>
                  </a:cubicBezTo>
                  <a:cubicBezTo>
                    <a:pt x="9392" y="3214"/>
                    <a:pt x="8919" y="3658"/>
                    <a:pt x="8341" y="3980"/>
                  </a:cubicBezTo>
                  <a:cubicBezTo>
                    <a:pt x="8140" y="4092"/>
                    <a:pt x="7915" y="4160"/>
                    <a:pt x="7699" y="4242"/>
                  </a:cubicBezTo>
                  <a:cubicBezTo>
                    <a:pt x="7499" y="4317"/>
                    <a:pt x="7299" y="4390"/>
                    <a:pt x="7096" y="4453"/>
                  </a:cubicBezTo>
                  <a:cubicBezTo>
                    <a:pt x="6957" y="4496"/>
                    <a:pt x="6812" y="4524"/>
                    <a:pt x="6669" y="4549"/>
                  </a:cubicBezTo>
                  <a:cubicBezTo>
                    <a:pt x="6586" y="4564"/>
                    <a:pt x="6549" y="4590"/>
                    <a:pt x="6537" y="4684"/>
                  </a:cubicBezTo>
                  <a:cubicBezTo>
                    <a:pt x="6491" y="5065"/>
                    <a:pt x="6219" y="5376"/>
                    <a:pt x="5882" y="5453"/>
                  </a:cubicBezTo>
                  <a:cubicBezTo>
                    <a:pt x="5866" y="5457"/>
                    <a:pt x="5847" y="5455"/>
                    <a:pt x="5817" y="5457"/>
                  </a:cubicBezTo>
                  <a:cubicBezTo>
                    <a:pt x="5811" y="5380"/>
                    <a:pt x="5806" y="5309"/>
                    <a:pt x="5801" y="5237"/>
                  </a:cubicBezTo>
                  <a:cubicBezTo>
                    <a:pt x="5770" y="4866"/>
                    <a:pt x="5199" y="6834"/>
                    <a:pt x="5199" y="6834"/>
                  </a:cubicBezTo>
                  <a:cubicBezTo>
                    <a:pt x="5199" y="6834"/>
                    <a:pt x="5280" y="8354"/>
                    <a:pt x="4689" y="9447"/>
                  </a:cubicBezTo>
                  <a:cubicBezTo>
                    <a:pt x="4082" y="10569"/>
                    <a:pt x="1625" y="11003"/>
                    <a:pt x="1625" y="11003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1" name="Oval 20">
              <a:extLst>
                <a:ext uri="{FF2B5EF4-FFF2-40B4-BE49-F238E27FC236}">
                  <a16:creationId xmlns:a16="http://schemas.microsoft.com/office/drawing/2014/main" id="{FA1BC4F8-3302-4AD5-A814-710D93293743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2430" y="2557"/>
              <a:ext cx="310" cy="311"/>
            </a:xfrm>
            <a:prstGeom prst="ellipse">
              <a:avLst/>
            </a:prstGeom>
            <a:solidFill>
              <a:srgbClr val="EFB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12" name="Oval 21">
              <a:extLst>
                <a:ext uri="{FF2B5EF4-FFF2-40B4-BE49-F238E27FC236}">
                  <a16:creationId xmlns:a16="http://schemas.microsoft.com/office/drawing/2014/main" id="{FD64D13F-C54F-4EB5-A3D6-81DBBC28806D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2492" y="2775"/>
              <a:ext cx="217" cy="217"/>
            </a:xfrm>
            <a:prstGeom prst="ellipse">
              <a:avLst/>
            </a:prstGeom>
            <a:solidFill>
              <a:srgbClr val="EFB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13" name="Freeform 22">
              <a:extLst>
                <a:ext uri="{FF2B5EF4-FFF2-40B4-BE49-F238E27FC236}">
                  <a16:creationId xmlns:a16="http://schemas.microsoft.com/office/drawing/2014/main" id="{83204F3F-FEB9-4AEE-AEC3-9282E47F70C6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4034" y="1935"/>
              <a:ext cx="1534" cy="1679"/>
            </a:xfrm>
            <a:custGeom>
              <a:avLst/>
              <a:gdLst>
                <a:gd name="T0" fmla="*/ 1285 w 7673"/>
                <a:gd name="T1" fmla="*/ 1289 h 8392"/>
                <a:gd name="T2" fmla="*/ 1285 w 7673"/>
                <a:gd name="T3" fmla="*/ 1212 h 8392"/>
                <a:gd name="T4" fmla="*/ 1534 w 7673"/>
                <a:gd name="T5" fmla="*/ 684 h 8392"/>
                <a:gd name="T6" fmla="*/ 850 w 7673"/>
                <a:gd name="T7" fmla="*/ 0 h 8392"/>
                <a:gd name="T8" fmla="*/ 278 w 7673"/>
                <a:gd name="T9" fmla="*/ 311 h 8392"/>
                <a:gd name="T10" fmla="*/ 225 w 7673"/>
                <a:gd name="T11" fmla="*/ 408 h 8392"/>
                <a:gd name="T12" fmla="*/ 169 w 7673"/>
                <a:gd name="T13" fmla="*/ 635 h 8392"/>
                <a:gd name="T14" fmla="*/ 167 w 7673"/>
                <a:gd name="T15" fmla="*/ 684 h 8392"/>
                <a:gd name="T16" fmla="*/ 167 w 7673"/>
                <a:gd name="T17" fmla="*/ 746 h 8392"/>
                <a:gd name="T18" fmla="*/ 18 w 7673"/>
                <a:gd name="T19" fmla="*/ 1095 h 8392"/>
                <a:gd name="T20" fmla="*/ 75 w 7673"/>
                <a:gd name="T21" fmla="*/ 1182 h 8392"/>
                <a:gd name="T22" fmla="*/ 167 w 7673"/>
                <a:gd name="T23" fmla="*/ 1182 h 8392"/>
                <a:gd name="T24" fmla="*/ 167 w 7673"/>
                <a:gd name="T25" fmla="*/ 1311 h 8392"/>
                <a:gd name="T26" fmla="*/ 167 w 7673"/>
                <a:gd name="T27" fmla="*/ 1430 h 8392"/>
                <a:gd name="T28" fmla="*/ 291 w 7673"/>
                <a:gd name="T29" fmla="*/ 1555 h 8392"/>
                <a:gd name="T30" fmla="*/ 478 w 7673"/>
                <a:gd name="T31" fmla="*/ 1555 h 8392"/>
                <a:gd name="T32" fmla="*/ 478 w 7673"/>
                <a:gd name="T33" fmla="*/ 1679 h 8392"/>
                <a:gd name="T34" fmla="*/ 1285 w 7673"/>
                <a:gd name="T35" fmla="*/ 1679 h 8392"/>
                <a:gd name="T36" fmla="*/ 1285 w 7673"/>
                <a:gd name="T37" fmla="*/ 1305 h 8392"/>
                <a:gd name="T38" fmla="*/ 1285 w 7673"/>
                <a:gd name="T39" fmla="*/ 1289 h 839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7673" h="8392">
                  <a:moveTo>
                    <a:pt x="6429" y="6444"/>
                  </a:moveTo>
                  <a:cubicBezTo>
                    <a:pt x="6429" y="6057"/>
                    <a:pt x="6429" y="6057"/>
                    <a:pt x="6429" y="6057"/>
                  </a:cubicBezTo>
                  <a:cubicBezTo>
                    <a:pt x="7189" y="5430"/>
                    <a:pt x="7673" y="4481"/>
                    <a:pt x="7673" y="3419"/>
                  </a:cubicBezTo>
                  <a:cubicBezTo>
                    <a:pt x="7673" y="1531"/>
                    <a:pt x="6142" y="0"/>
                    <a:pt x="4254" y="0"/>
                  </a:cubicBezTo>
                  <a:cubicBezTo>
                    <a:pt x="3054" y="0"/>
                    <a:pt x="1999" y="618"/>
                    <a:pt x="1389" y="1553"/>
                  </a:cubicBezTo>
                  <a:cubicBezTo>
                    <a:pt x="1289" y="1707"/>
                    <a:pt x="1201" y="1868"/>
                    <a:pt x="1126" y="2037"/>
                  </a:cubicBezTo>
                  <a:cubicBezTo>
                    <a:pt x="970" y="2389"/>
                    <a:pt x="872" y="2773"/>
                    <a:pt x="843" y="3176"/>
                  </a:cubicBezTo>
                  <a:cubicBezTo>
                    <a:pt x="838" y="3257"/>
                    <a:pt x="835" y="3337"/>
                    <a:pt x="835" y="3419"/>
                  </a:cubicBezTo>
                  <a:cubicBezTo>
                    <a:pt x="835" y="3730"/>
                    <a:pt x="835" y="3730"/>
                    <a:pt x="835" y="3730"/>
                  </a:cubicBezTo>
                  <a:cubicBezTo>
                    <a:pt x="88" y="5472"/>
                    <a:pt x="88" y="5472"/>
                    <a:pt x="88" y="5472"/>
                  </a:cubicBezTo>
                  <a:cubicBezTo>
                    <a:pt x="0" y="5678"/>
                    <a:pt x="151" y="5906"/>
                    <a:pt x="374" y="5906"/>
                  </a:cubicBezTo>
                  <a:cubicBezTo>
                    <a:pt x="835" y="5906"/>
                    <a:pt x="835" y="5906"/>
                    <a:pt x="835" y="5906"/>
                  </a:cubicBezTo>
                  <a:cubicBezTo>
                    <a:pt x="835" y="6553"/>
                    <a:pt x="835" y="6553"/>
                    <a:pt x="835" y="6553"/>
                  </a:cubicBezTo>
                  <a:cubicBezTo>
                    <a:pt x="835" y="7149"/>
                    <a:pt x="835" y="7149"/>
                    <a:pt x="835" y="7149"/>
                  </a:cubicBezTo>
                  <a:cubicBezTo>
                    <a:pt x="835" y="7492"/>
                    <a:pt x="1113" y="7771"/>
                    <a:pt x="1457" y="7771"/>
                  </a:cubicBezTo>
                  <a:cubicBezTo>
                    <a:pt x="2389" y="7771"/>
                    <a:pt x="2389" y="7771"/>
                    <a:pt x="2389" y="7771"/>
                  </a:cubicBezTo>
                  <a:cubicBezTo>
                    <a:pt x="2389" y="8392"/>
                    <a:pt x="2389" y="8392"/>
                    <a:pt x="2389" y="8392"/>
                  </a:cubicBezTo>
                  <a:cubicBezTo>
                    <a:pt x="6429" y="8392"/>
                    <a:pt x="6429" y="8392"/>
                    <a:pt x="6429" y="8392"/>
                  </a:cubicBezTo>
                  <a:cubicBezTo>
                    <a:pt x="6429" y="6525"/>
                    <a:pt x="6429" y="6525"/>
                    <a:pt x="6429" y="6525"/>
                  </a:cubicBezTo>
                  <a:lnTo>
                    <a:pt x="6429" y="6444"/>
                  </a:lnTo>
                  <a:close/>
                </a:path>
              </a:pathLst>
            </a:custGeom>
            <a:solidFill>
              <a:srgbClr val="A77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4" name="Freeform 23">
              <a:extLst>
                <a:ext uri="{FF2B5EF4-FFF2-40B4-BE49-F238E27FC236}">
                  <a16:creationId xmlns:a16="http://schemas.microsoft.com/office/drawing/2014/main" id="{C9C4EFE6-6F9D-42D6-A305-33747FB1B679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4263" y="2619"/>
              <a:ext cx="263" cy="187"/>
            </a:xfrm>
            <a:custGeom>
              <a:avLst/>
              <a:gdLst>
                <a:gd name="T0" fmla="*/ 263 w 1319"/>
                <a:gd name="T1" fmla="*/ 94 h 933"/>
                <a:gd name="T2" fmla="*/ 132 w 1319"/>
                <a:gd name="T3" fmla="*/ 187 h 933"/>
                <a:gd name="T4" fmla="*/ 131 w 1319"/>
                <a:gd name="T5" fmla="*/ 187 h 933"/>
                <a:gd name="T6" fmla="*/ 131 w 1319"/>
                <a:gd name="T7" fmla="*/ 187 h 933"/>
                <a:gd name="T8" fmla="*/ 0 w 1319"/>
                <a:gd name="T9" fmla="*/ 94 h 933"/>
                <a:gd name="T10" fmla="*/ 131 w 1319"/>
                <a:gd name="T11" fmla="*/ 0 h 933"/>
                <a:gd name="T12" fmla="*/ 131 w 1319"/>
                <a:gd name="T13" fmla="*/ 0 h 933"/>
                <a:gd name="T14" fmla="*/ 132 w 1319"/>
                <a:gd name="T15" fmla="*/ 0 h 933"/>
                <a:gd name="T16" fmla="*/ 263 w 1319"/>
                <a:gd name="T17" fmla="*/ 94 h 9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19" h="933">
                  <a:moveTo>
                    <a:pt x="1319" y="467"/>
                  </a:moveTo>
                  <a:cubicBezTo>
                    <a:pt x="1223" y="738"/>
                    <a:pt x="964" y="932"/>
                    <a:pt x="661" y="933"/>
                  </a:cubicBezTo>
                  <a:cubicBezTo>
                    <a:pt x="659" y="932"/>
                    <a:pt x="659" y="932"/>
                    <a:pt x="659" y="932"/>
                  </a:cubicBezTo>
                  <a:cubicBezTo>
                    <a:pt x="658" y="933"/>
                    <a:pt x="658" y="933"/>
                    <a:pt x="658" y="933"/>
                  </a:cubicBezTo>
                  <a:cubicBezTo>
                    <a:pt x="354" y="932"/>
                    <a:pt x="96" y="738"/>
                    <a:pt x="0" y="467"/>
                  </a:cubicBezTo>
                  <a:cubicBezTo>
                    <a:pt x="96" y="195"/>
                    <a:pt x="355" y="0"/>
                    <a:pt x="659" y="0"/>
                  </a:cubicBezTo>
                  <a:cubicBezTo>
                    <a:pt x="659" y="0"/>
                    <a:pt x="659" y="0"/>
                    <a:pt x="659" y="0"/>
                  </a:cubicBezTo>
                  <a:cubicBezTo>
                    <a:pt x="660" y="0"/>
                    <a:pt x="660" y="0"/>
                    <a:pt x="660" y="0"/>
                  </a:cubicBezTo>
                  <a:cubicBezTo>
                    <a:pt x="964" y="1"/>
                    <a:pt x="1223" y="195"/>
                    <a:pt x="1319" y="46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5" name="Freeform 24">
              <a:extLst>
                <a:ext uri="{FF2B5EF4-FFF2-40B4-BE49-F238E27FC236}">
                  <a16:creationId xmlns:a16="http://schemas.microsoft.com/office/drawing/2014/main" id="{7401B57E-7AAD-4E90-A1A4-102DB322A2EB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4015" y="1749"/>
              <a:ext cx="1740" cy="1491"/>
            </a:xfrm>
            <a:custGeom>
              <a:avLst/>
              <a:gdLst>
                <a:gd name="T0" fmla="*/ 963 w 8702"/>
                <a:gd name="T1" fmla="*/ 0 h 7457"/>
                <a:gd name="T2" fmla="*/ 948 w 8702"/>
                <a:gd name="T3" fmla="*/ 0 h 7457"/>
                <a:gd name="T4" fmla="*/ 932 w 8702"/>
                <a:gd name="T5" fmla="*/ 0 h 7457"/>
                <a:gd name="T6" fmla="*/ 0 w 8702"/>
                <a:gd name="T7" fmla="*/ 249 h 7457"/>
                <a:gd name="T8" fmla="*/ 241 w 8702"/>
                <a:gd name="T9" fmla="*/ 490 h 7457"/>
                <a:gd name="T10" fmla="*/ 297 w 8702"/>
                <a:gd name="T11" fmla="*/ 497 h 7457"/>
                <a:gd name="T12" fmla="*/ 311 w 8702"/>
                <a:gd name="T13" fmla="*/ 497 h 7457"/>
                <a:gd name="T14" fmla="*/ 493 w 8702"/>
                <a:gd name="T15" fmla="*/ 414 h 7457"/>
                <a:gd name="T16" fmla="*/ 746 w 8702"/>
                <a:gd name="T17" fmla="*/ 808 h 7457"/>
                <a:gd name="T18" fmla="*/ 746 w 8702"/>
                <a:gd name="T19" fmla="*/ 932 h 7457"/>
                <a:gd name="T20" fmla="*/ 1305 w 8702"/>
                <a:gd name="T21" fmla="*/ 1491 h 7457"/>
                <a:gd name="T22" fmla="*/ 1305 w 8702"/>
                <a:gd name="T23" fmla="*/ 1475 h 7457"/>
                <a:gd name="T24" fmla="*/ 1340 w 8702"/>
                <a:gd name="T25" fmla="*/ 1456 h 7457"/>
                <a:gd name="T26" fmla="*/ 1740 w 8702"/>
                <a:gd name="T27" fmla="*/ 777 h 7457"/>
                <a:gd name="T28" fmla="*/ 963 w 8702"/>
                <a:gd name="T29" fmla="*/ 0 h 74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702" h="7457">
                  <a:moveTo>
                    <a:pt x="4817" y="0"/>
                  </a:moveTo>
                  <a:cubicBezTo>
                    <a:pt x="4792" y="0"/>
                    <a:pt x="4767" y="0"/>
                    <a:pt x="4742" y="1"/>
                  </a:cubicBezTo>
                  <a:cubicBezTo>
                    <a:pt x="4715" y="0"/>
                    <a:pt x="4689" y="0"/>
                    <a:pt x="4662" y="0"/>
                  </a:cubicBezTo>
                  <a:cubicBezTo>
                    <a:pt x="2797" y="0"/>
                    <a:pt x="2175" y="1243"/>
                    <a:pt x="0" y="1243"/>
                  </a:cubicBezTo>
                  <a:cubicBezTo>
                    <a:pt x="0" y="1243"/>
                    <a:pt x="251" y="2249"/>
                    <a:pt x="1205" y="2451"/>
                  </a:cubicBezTo>
                  <a:cubicBezTo>
                    <a:pt x="1292" y="2470"/>
                    <a:pt x="1385" y="2482"/>
                    <a:pt x="1484" y="2485"/>
                  </a:cubicBezTo>
                  <a:cubicBezTo>
                    <a:pt x="1507" y="2486"/>
                    <a:pt x="1530" y="2487"/>
                    <a:pt x="1554" y="2487"/>
                  </a:cubicBezTo>
                  <a:cubicBezTo>
                    <a:pt x="2130" y="2487"/>
                    <a:pt x="2372" y="2286"/>
                    <a:pt x="2466" y="2072"/>
                  </a:cubicBezTo>
                  <a:cubicBezTo>
                    <a:pt x="3502" y="2601"/>
                    <a:pt x="3729" y="3775"/>
                    <a:pt x="3729" y="4041"/>
                  </a:cubicBezTo>
                  <a:cubicBezTo>
                    <a:pt x="3729" y="4662"/>
                    <a:pt x="3729" y="4662"/>
                    <a:pt x="3729" y="4662"/>
                  </a:cubicBezTo>
                  <a:cubicBezTo>
                    <a:pt x="6524" y="7457"/>
                    <a:pt x="6524" y="7457"/>
                    <a:pt x="6524" y="7457"/>
                  </a:cubicBezTo>
                  <a:cubicBezTo>
                    <a:pt x="6524" y="7376"/>
                    <a:pt x="6524" y="7376"/>
                    <a:pt x="6524" y="7376"/>
                  </a:cubicBezTo>
                  <a:cubicBezTo>
                    <a:pt x="6585" y="7346"/>
                    <a:pt x="6645" y="7315"/>
                    <a:pt x="6704" y="7282"/>
                  </a:cubicBezTo>
                  <a:cubicBezTo>
                    <a:pt x="7896" y="6619"/>
                    <a:pt x="8702" y="5346"/>
                    <a:pt x="8702" y="3885"/>
                  </a:cubicBezTo>
                  <a:cubicBezTo>
                    <a:pt x="8702" y="1739"/>
                    <a:pt x="6963" y="0"/>
                    <a:pt x="4817" y="0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6" name="Oval 25">
              <a:extLst>
                <a:ext uri="{FF2B5EF4-FFF2-40B4-BE49-F238E27FC236}">
                  <a16:creationId xmlns:a16="http://schemas.microsoft.com/office/drawing/2014/main" id="{B8B79AD3-AE7E-4922-AE1D-8BFD26C708F3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4791" y="2557"/>
              <a:ext cx="311" cy="311"/>
            </a:xfrm>
            <a:prstGeom prst="ellipse">
              <a:avLst/>
            </a:prstGeom>
            <a:solidFill>
              <a:srgbClr val="A77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17" name="Oval 26">
              <a:extLst>
                <a:ext uri="{FF2B5EF4-FFF2-40B4-BE49-F238E27FC236}">
                  <a16:creationId xmlns:a16="http://schemas.microsoft.com/office/drawing/2014/main" id="{98E7F186-3B34-4A6E-91C3-7736C41F7B45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4822" y="2775"/>
              <a:ext cx="218" cy="217"/>
            </a:xfrm>
            <a:prstGeom prst="ellipse">
              <a:avLst/>
            </a:prstGeom>
            <a:solidFill>
              <a:srgbClr val="A77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18" name="Freeform 27">
              <a:extLst>
                <a:ext uri="{FF2B5EF4-FFF2-40B4-BE49-F238E27FC236}">
                  <a16:creationId xmlns:a16="http://schemas.microsoft.com/office/drawing/2014/main" id="{E841AEBE-2437-4F9F-98D8-F636CC353E86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3005" y="2619"/>
              <a:ext cx="264" cy="187"/>
            </a:xfrm>
            <a:custGeom>
              <a:avLst/>
              <a:gdLst>
                <a:gd name="T0" fmla="*/ 264 w 1319"/>
                <a:gd name="T1" fmla="*/ 94 h 933"/>
                <a:gd name="T2" fmla="*/ 132 w 1319"/>
                <a:gd name="T3" fmla="*/ 187 h 933"/>
                <a:gd name="T4" fmla="*/ 132 w 1319"/>
                <a:gd name="T5" fmla="*/ 187 h 933"/>
                <a:gd name="T6" fmla="*/ 132 w 1319"/>
                <a:gd name="T7" fmla="*/ 187 h 933"/>
                <a:gd name="T8" fmla="*/ 0 w 1319"/>
                <a:gd name="T9" fmla="*/ 94 h 933"/>
                <a:gd name="T10" fmla="*/ 132 w 1319"/>
                <a:gd name="T11" fmla="*/ 0 h 933"/>
                <a:gd name="T12" fmla="*/ 132 w 1319"/>
                <a:gd name="T13" fmla="*/ 0 h 933"/>
                <a:gd name="T14" fmla="*/ 132 w 1319"/>
                <a:gd name="T15" fmla="*/ 0 h 933"/>
                <a:gd name="T16" fmla="*/ 264 w 1319"/>
                <a:gd name="T17" fmla="*/ 94 h 9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19" h="933">
                  <a:moveTo>
                    <a:pt x="1319" y="467"/>
                  </a:moveTo>
                  <a:cubicBezTo>
                    <a:pt x="1223" y="738"/>
                    <a:pt x="965" y="932"/>
                    <a:pt x="661" y="933"/>
                  </a:cubicBezTo>
                  <a:cubicBezTo>
                    <a:pt x="659" y="932"/>
                    <a:pt x="659" y="932"/>
                    <a:pt x="659" y="932"/>
                  </a:cubicBezTo>
                  <a:cubicBezTo>
                    <a:pt x="658" y="933"/>
                    <a:pt x="658" y="933"/>
                    <a:pt x="658" y="933"/>
                  </a:cubicBezTo>
                  <a:cubicBezTo>
                    <a:pt x="354" y="932"/>
                    <a:pt x="96" y="738"/>
                    <a:pt x="0" y="467"/>
                  </a:cubicBezTo>
                  <a:cubicBezTo>
                    <a:pt x="96" y="195"/>
                    <a:pt x="355" y="0"/>
                    <a:pt x="659" y="0"/>
                  </a:cubicBezTo>
                  <a:cubicBezTo>
                    <a:pt x="660" y="0"/>
                    <a:pt x="660" y="0"/>
                    <a:pt x="660" y="0"/>
                  </a:cubicBezTo>
                  <a:cubicBezTo>
                    <a:pt x="660" y="0"/>
                    <a:pt x="660" y="0"/>
                    <a:pt x="660" y="0"/>
                  </a:cubicBezTo>
                  <a:cubicBezTo>
                    <a:pt x="964" y="1"/>
                    <a:pt x="1223" y="195"/>
                    <a:pt x="1319" y="46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9" name="Oval 28">
              <a:extLst>
                <a:ext uri="{FF2B5EF4-FFF2-40B4-BE49-F238E27FC236}">
                  <a16:creationId xmlns:a16="http://schemas.microsoft.com/office/drawing/2014/main" id="{CF32D07D-E69E-453E-BBEF-05A7C5689487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3080" y="2655"/>
              <a:ext cx="114" cy="11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20" name="Freeform 29">
              <a:extLst>
                <a:ext uri="{FF2B5EF4-FFF2-40B4-BE49-F238E27FC236}">
                  <a16:creationId xmlns:a16="http://schemas.microsoft.com/office/drawing/2014/main" id="{A8CDAAAA-157E-447A-9414-557D0C63723E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3122" y="2655"/>
              <a:ext cx="115" cy="115"/>
            </a:xfrm>
            <a:custGeom>
              <a:avLst/>
              <a:gdLst>
                <a:gd name="T0" fmla="*/ 58 w 571"/>
                <a:gd name="T1" fmla="*/ 0 h 571"/>
                <a:gd name="T2" fmla="*/ 0 w 571"/>
                <a:gd name="T3" fmla="*/ 58 h 571"/>
                <a:gd name="T4" fmla="*/ 58 w 571"/>
                <a:gd name="T5" fmla="*/ 115 h 571"/>
                <a:gd name="T6" fmla="*/ 115 w 571"/>
                <a:gd name="T7" fmla="*/ 58 h 571"/>
                <a:gd name="T8" fmla="*/ 58 w 571"/>
                <a:gd name="T9" fmla="*/ 0 h 571"/>
                <a:gd name="T10" fmla="*/ 35 w 571"/>
                <a:gd name="T11" fmla="*/ 58 h 571"/>
                <a:gd name="T12" fmla="*/ 58 w 571"/>
                <a:gd name="T13" fmla="*/ 35 h 571"/>
                <a:gd name="T14" fmla="*/ 80 w 571"/>
                <a:gd name="T15" fmla="*/ 58 h 571"/>
                <a:gd name="T16" fmla="*/ 58 w 571"/>
                <a:gd name="T17" fmla="*/ 80 h 571"/>
                <a:gd name="T18" fmla="*/ 35 w 571"/>
                <a:gd name="T19" fmla="*/ 58 h 57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1" h="571">
                  <a:moveTo>
                    <a:pt x="286" y="0"/>
                  </a:moveTo>
                  <a:cubicBezTo>
                    <a:pt x="128" y="0"/>
                    <a:pt x="0" y="128"/>
                    <a:pt x="0" y="286"/>
                  </a:cubicBezTo>
                  <a:cubicBezTo>
                    <a:pt x="0" y="443"/>
                    <a:pt x="128" y="571"/>
                    <a:pt x="286" y="571"/>
                  </a:cubicBezTo>
                  <a:cubicBezTo>
                    <a:pt x="443" y="571"/>
                    <a:pt x="571" y="443"/>
                    <a:pt x="571" y="286"/>
                  </a:cubicBezTo>
                  <a:cubicBezTo>
                    <a:pt x="571" y="128"/>
                    <a:pt x="443" y="0"/>
                    <a:pt x="286" y="0"/>
                  </a:cubicBezTo>
                  <a:moveTo>
                    <a:pt x="174" y="286"/>
                  </a:moveTo>
                  <a:cubicBezTo>
                    <a:pt x="174" y="224"/>
                    <a:pt x="224" y="174"/>
                    <a:pt x="286" y="174"/>
                  </a:cubicBezTo>
                  <a:cubicBezTo>
                    <a:pt x="347" y="174"/>
                    <a:pt x="397" y="224"/>
                    <a:pt x="397" y="286"/>
                  </a:cubicBezTo>
                  <a:cubicBezTo>
                    <a:pt x="397" y="347"/>
                    <a:pt x="347" y="397"/>
                    <a:pt x="286" y="397"/>
                  </a:cubicBezTo>
                  <a:cubicBezTo>
                    <a:pt x="224" y="397"/>
                    <a:pt x="174" y="347"/>
                    <a:pt x="174" y="286"/>
                  </a:cubicBezTo>
                </a:path>
              </a:pathLst>
            </a:custGeom>
            <a:solidFill>
              <a:srgbClr val="AE9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1" name="Oval 30">
              <a:extLst>
                <a:ext uri="{FF2B5EF4-FFF2-40B4-BE49-F238E27FC236}">
                  <a16:creationId xmlns:a16="http://schemas.microsoft.com/office/drawing/2014/main" id="{09E518F4-1EBA-49AD-B905-AA25C64548DC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3157" y="2690"/>
              <a:ext cx="45" cy="45"/>
            </a:xfrm>
            <a:prstGeom prst="ellipse">
              <a:avLst/>
            </a:pr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22" name="Freeform 31">
              <a:extLst>
                <a:ext uri="{FF2B5EF4-FFF2-40B4-BE49-F238E27FC236}">
                  <a16:creationId xmlns:a16="http://schemas.microsoft.com/office/drawing/2014/main" id="{B01396F2-DFE9-436A-860E-DC18D31BEA9F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4364" y="2630"/>
              <a:ext cx="114" cy="114"/>
            </a:xfrm>
            <a:custGeom>
              <a:avLst/>
              <a:gdLst>
                <a:gd name="T0" fmla="*/ 0 w 570"/>
                <a:gd name="T1" fmla="*/ 57 h 570"/>
                <a:gd name="T2" fmla="*/ 57 w 570"/>
                <a:gd name="T3" fmla="*/ 114 h 570"/>
                <a:gd name="T4" fmla="*/ 114 w 570"/>
                <a:gd name="T5" fmla="*/ 57 h 570"/>
                <a:gd name="T6" fmla="*/ 57 w 570"/>
                <a:gd name="T7" fmla="*/ 0 h 570"/>
                <a:gd name="T8" fmla="*/ 0 w 570"/>
                <a:gd name="T9" fmla="*/ 57 h 570"/>
                <a:gd name="T10" fmla="*/ 57 w 570"/>
                <a:gd name="T11" fmla="*/ 79 h 570"/>
                <a:gd name="T12" fmla="*/ 35 w 570"/>
                <a:gd name="T13" fmla="*/ 57 h 570"/>
                <a:gd name="T14" fmla="*/ 57 w 570"/>
                <a:gd name="T15" fmla="*/ 35 h 570"/>
                <a:gd name="T16" fmla="*/ 79 w 570"/>
                <a:gd name="T17" fmla="*/ 57 h 570"/>
                <a:gd name="T18" fmla="*/ 57 w 570"/>
                <a:gd name="T19" fmla="*/ 79 h 57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0" h="570">
                  <a:moveTo>
                    <a:pt x="0" y="285"/>
                  </a:moveTo>
                  <a:cubicBezTo>
                    <a:pt x="0" y="443"/>
                    <a:pt x="127" y="570"/>
                    <a:pt x="285" y="570"/>
                  </a:cubicBezTo>
                  <a:cubicBezTo>
                    <a:pt x="442" y="570"/>
                    <a:pt x="570" y="443"/>
                    <a:pt x="570" y="285"/>
                  </a:cubicBezTo>
                  <a:cubicBezTo>
                    <a:pt x="570" y="128"/>
                    <a:pt x="442" y="0"/>
                    <a:pt x="285" y="0"/>
                  </a:cubicBezTo>
                  <a:cubicBezTo>
                    <a:pt x="127" y="0"/>
                    <a:pt x="0" y="128"/>
                    <a:pt x="0" y="285"/>
                  </a:cubicBezTo>
                  <a:moveTo>
                    <a:pt x="285" y="397"/>
                  </a:moveTo>
                  <a:cubicBezTo>
                    <a:pt x="223" y="397"/>
                    <a:pt x="173" y="347"/>
                    <a:pt x="173" y="285"/>
                  </a:cubicBezTo>
                  <a:cubicBezTo>
                    <a:pt x="173" y="224"/>
                    <a:pt x="223" y="174"/>
                    <a:pt x="285" y="174"/>
                  </a:cubicBezTo>
                  <a:cubicBezTo>
                    <a:pt x="346" y="174"/>
                    <a:pt x="397" y="224"/>
                    <a:pt x="397" y="285"/>
                  </a:cubicBezTo>
                  <a:cubicBezTo>
                    <a:pt x="397" y="347"/>
                    <a:pt x="346" y="397"/>
                    <a:pt x="285" y="397"/>
                  </a:cubicBezTo>
                </a:path>
              </a:pathLst>
            </a:custGeom>
            <a:solidFill>
              <a:srgbClr val="AE9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" name="Oval 32">
              <a:extLst>
                <a:ext uri="{FF2B5EF4-FFF2-40B4-BE49-F238E27FC236}">
                  <a16:creationId xmlns:a16="http://schemas.microsoft.com/office/drawing/2014/main" id="{E2F6CEB3-0AD6-4E90-9BA5-9596EA5CD210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4399" y="2665"/>
              <a:ext cx="45" cy="45"/>
            </a:xfrm>
            <a:prstGeom prst="ellipse">
              <a:avLst/>
            </a:pr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24" name="Oval 33">
              <a:extLst>
                <a:ext uri="{FF2B5EF4-FFF2-40B4-BE49-F238E27FC236}">
                  <a16:creationId xmlns:a16="http://schemas.microsoft.com/office/drawing/2014/main" id="{F7CB7913-737A-4DE5-BDAA-D3EB1D620E9B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4858" y="1288"/>
              <a:ext cx="283" cy="28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25" name="Freeform 34">
              <a:extLst>
                <a:ext uri="{FF2B5EF4-FFF2-40B4-BE49-F238E27FC236}">
                  <a16:creationId xmlns:a16="http://schemas.microsoft.com/office/drawing/2014/main" id="{8742B1F0-8DF2-43F8-82AF-E5982DB86766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5235" y="581"/>
              <a:ext cx="1745" cy="1415"/>
            </a:xfrm>
            <a:custGeom>
              <a:avLst/>
              <a:gdLst>
                <a:gd name="T0" fmla="*/ 1745 w 8725"/>
                <a:gd name="T1" fmla="*/ 708 h 7074"/>
                <a:gd name="T2" fmla="*/ 1038 w 8725"/>
                <a:gd name="T3" fmla="*/ 1415 h 7074"/>
                <a:gd name="T4" fmla="*/ 533 w 8725"/>
                <a:gd name="T5" fmla="*/ 1204 h 7074"/>
                <a:gd name="T6" fmla="*/ 401 w 8725"/>
                <a:gd name="T7" fmla="*/ 1226 h 7074"/>
                <a:gd name="T8" fmla="*/ 0 w 8725"/>
                <a:gd name="T9" fmla="*/ 826 h 7074"/>
                <a:gd name="T10" fmla="*/ 389 w 8725"/>
                <a:gd name="T11" fmla="*/ 425 h 7074"/>
                <a:gd name="T12" fmla="*/ 1038 w 8725"/>
                <a:gd name="T13" fmla="*/ 0 h 7074"/>
                <a:gd name="T14" fmla="*/ 1745 w 8725"/>
                <a:gd name="T15" fmla="*/ 708 h 707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725" h="7074">
                  <a:moveTo>
                    <a:pt x="8725" y="3537"/>
                  </a:moveTo>
                  <a:cubicBezTo>
                    <a:pt x="8725" y="5491"/>
                    <a:pt x="7142" y="7074"/>
                    <a:pt x="5188" y="7074"/>
                  </a:cubicBezTo>
                  <a:cubicBezTo>
                    <a:pt x="4201" y="7074"/>
                    <a:pt x="3309" y="6670"/>
                    <a:pt x="2667" y="6018"/>
                  </a:cubicBezTo>
                  <a:cubicBezTo>
                    <a:pt x="2460" y="6091"/>
                    <a:pt x="2237" y="6131"/>
                    <a:pt x="2004" y="6131"/>
                  </a:cubicBezTo>
                  <a:cubicBezTo>
                    <a:pt x="897" y="6131"/>
                    <a:pt x="0" y="5234"/>
                    <a:pt x="0" y="4127"/>
                  </a:cubicBezTo>
                  <a:cubicBezTo>
                    <a:pt x="0" y="3040"/>
                    <a:pt x="865" y="2155"/>
                    <a:pt x="1944" y="2124"/>
                  </a:cubicBezTo>
                  <a:cubicBezTo>
                    <a:pt x="2490" y="873"/>
                    <a:pt x="3737" y="0"/>
                    <a:pt x="5188" y="0"/>
                  </a:cubicBezTo>
                  <a:cubicBezTo>
                    <a:pt x="7142" y="0"/>
                    <a:pt x="8725" y="1583"/>
                    <a:pt x="8725" y="35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6" name="Freeform 35">
              <a:extLst>
                <a:ext uri="{FF2B5EF4-FFF2-40B4-BE49-F238E27FC236}">
                  <a16:creationId xmlns:a16="http://schemas.microsoft.com/office/drawing/2014/main" id="{09E1603B-1C93-4267-B63A-98445576A697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5505" y="718"/>
              <a:ext cx="1308" cy="995"/>
            </a:xfrm>
            <a:custGeom>
              <a:avLst/>
              <a:gdLst>
                <a:gd name="T0" fmla="*/ 545 w 6538"/>
                <a:gd name="T1" fmla="*/ 469 h 4979"/>
                <a:gd name="T2" fmla="*/ 572 w 6538"/>
                <a:gd name="T3" fmla="*/ 426 h 4979"/>
                <a:gd name="T4" fmla="*/ 416 w 6538"/>
                <a:gd name="T5" fmla="*/ 103 h 4979"/>
                <a:gd name="T6" fmla="*/ 256 w 6538"/>
                <a:gd name="T7" fmla="*/ 432 h 4979"/>
                <a:gd name="T8" fmla="*/ 282 w 6538"/>
                <a:gd name="T9" fmla="*/ 469 h 4979"/>
                <a:gd name="T10" fmla="*/ 336 w 6538"/>
                <a:gd name="T11" fmla="*/ 385 h 4979"/>
                <a:gd name="T12" fmla="*/ 361 w 6538"/>
                <a:gd name="T13" fmla="*/ 326 h 4979"/>
                <a:gd name="T14" fmla="*/ 361 w 6538"/>
                <a:gd name="T15" fmla="*/ 326 h 4979"/>
                <a:gd name="T16" fmla="*/ 1181 w 6538"/>
                <a:gd name="T17" fmla="*/ 525 h 4979"/>
                <a:gd name="T18" fmla="*/ 1100 w 6538"/>
                <a:gd name="T19" fmla="*/ 455 h 4979"/>
                <a:gd name="T20" fmla="*/ 1047 w 6538"/>
                <a:gd name="T21" fmla="*/ 433 h 4979"/>
                <a:gd name="T22" fmla="*/ 1047 w 6538"/>
                <a:gd name="T23" fmla="*/ 802 h 4979"/>
                <a:gd name="T24" fmla="*/ 1100 w 6538"/>
                <a:gd name="T25" fmla="*/ 780 h 4979"/>
                <a:gd name="T26" fmla="*/ 1183 w 6538"/>
                <a:gd name="T27" fmla="*/ 811 h 4979"/>
                <a:gd name="T28" fmla="*/ 1308 w 6538"/>
                <a:gd name="T29" fmla="*/ 668 h 4979"/>
                <a:gd name="T30" fmla="*/ 1173 w 6538"/>
                <a:gd name="T31" fmla="*/ 754 h 4979"/>
                <a:gd name="T32" fmla="*/ 1118 w 6538"/>
                <a:gd name="T33" fmla="*/ 606 h 4979"/>
                <a:gd name="T34" fmla="*/ 1249 w 6538"/>
                <a:gd name="T35" fmla="*/ 668 h 4979"/>
                <a:gd name="T36" fmla="*/ 923 w 6538"/>
                <a:gd name="T37" fmla="*/ 687 h 4979"/>
                <a:gd name="T38" fmla="*/ 816 w 6538"/>
                <a:gd name="T39" fmla="*/ 804 h 4979"/>
                <a:gd name="T40" fmla="*/ 785 w 6538"/>
                <a:gd name="T41" fmla="*/ 855 h 4979"/>
                <a:gd name="T42" fmla="*/ 754 w 6538"/>
                <a:gd name="T43" fmla="*/ 784 h 4979"/>
                <a:gd name="T44" fmla="*/ 840 w 6538"/>
                <a:gd name="T45" fmla="*/ 737 h 4979"/>
                <a:gd name="T46" fmla="*/ 796 w 6538"/>
                <a:gd name="T47" fmla="*/ 627 h 4979"/>
                <a:gd name="T48" fmla="*/ 702 w 6538"/>
                <a:gd name="T49" fmla="*/ 652 h 4979"/>
                <a:gd name="T50" fmla="*/ 742 w 6538"/>
                <a:gd name="T51" fmla="*/ 576 h 4979"/>
                <a:gd name="T52" fmla="*/ 906 w 6538"/>
                <a:gd name="T53" fmla="*/ 625 h 4979"/>
                <a:gd name="T54" fmla="*/ 821 w 6538"/>
                <a:gd name="T55" fmla="*/ 916 h 4979"/>
                <a:gd name="T56" fmla="*/ 783 w 6538"/>
                <a:gd name="T57" fmla="*/ 947 h 4979"/>
                <a:gd name="T58" fmla="*/ 752 w 6538"/>
                <a:gd name="T59" fmla="*/ 908 h 4979"/>
                <a:gd name="T60" fmla="*/ 790 w 6538"/>
                <a:gd name="T61" fmla="*/ 877 h 4979"/>
                <a:gd name="T62" fmla="*/ 818 w 6538"/>
                <a:gd name="T63" fmla="*/ 377 h 4979"/>
                <a:gd name="T64" fmla="*/ 884 w 6538"/>
                <a:gd name="T65" fmla="*/ 382 h 4979"/>
                <a:gd name="T66" fmla="*/ 915 w 6538"/>
                <a:gd name="T67" fmla="*/ 32 h 4979"/>
                <a:gd name="T68" fmla="*/ 862 w 6538"/>
                <a:gd name="T69" fmla="*/ 9 h 4979"/>
                <a:gd name="T70" fmla="*/ 816 w 6538"/>
                <a:gd name="T71" fmla="*/ 110 h 4979"/>
                <a:gd name="T72" fmla="*/ 661 w 6538"/>
                <a:gd name="T73" fmla="*/ 170 h 4979"/>
                <a:gd name="T74" fmla="*/ 707 w 6538"/>
                <a:gd name="T75" fmla="*/ 369 h 4979"/>
                <a:gd name="T76" fmla="*/ 780 w 6538"/>
                <a:gd name="T77" fmla="*/ 157 h 4979"/>
                <a:gd name="T78" fmla="*/ 835 w 6538"/>
                <a:gd name="T79" fmla="*/ 306 h 4979"/>
                <a:gd name="T80" fmla="*/ 704 w 6538"/>
                <a:gd name="T81" fmla="*/ 244 h 4979"/>
                <a:gd name="T82" fmla="*/ 241 w 6538"/>
                <a:gd name="T83" fmla="*/ 690 h 4979"/>
                <a:gd name="T84" fmla="*/ 210 w 6538"/>
                <a:gd name="T85" fmla="*/ 854 h 4979"/>
                <a:gd name="T86" fmla="*/ 179 w 6538"/>
                <a:gd name="T87" fmla="*/ 690 h 4979"/>
                <a:gd name="T88" fmla="*/ 79 w 6538"/>
                <a:gd name="T89" fmla="*/ 646 h 4979"/>
                <a:gd name="T90" fmla="*/ 53 w 6538"/>
                <a:gd name="T91" fmla="*/ 844 h 4979"/>
                <a:gd name="T92" fmla="*/ 0 w 6538"/>
                <a:gd name="T93" fmla="*/ 822 h 4979"/>
                <a:gd name="T94" fmla="*/ 31 w 6538"/>
                <a:gd name="T95" fmla="*/ 577 h 4979"/>
                <a:gd name="T96" fmla="*/ 62 w 6538"/>
                <a:gd name="T97" fmla="*/ 618 h 4979"/>
                <a:gd name="T98" fmla="*/ 221 w 6538"/>
                <a:gd name="T99" fmla="*/ 603 h 4979"/>
                <a:gd name="T100" fmla="*/ 597 w 6538"/>
                <a:gd name="T101" fmla="*/ 987 h 4979"/>
                <a:gd name="T102" fmla="*/ 379 w 6538"/>
                <a:gd name="T103" fmla="*/ 987 h 4979"/>
                <a:gd name="T104" fmla="*/ 494 w 6538"/>
                <a:gd name="T105" fmla="*/ 823 h 4979"/>
                <a:gd name="T106" fmla="*/ 518 w 6538"/>
                <a:gd name="T107" fmla="*/ 702 h 4979"/>
                <a:gd name="T108" fmla="*/ 422 w 6538"/>
                <a:gd name="T109" fmla="*/ 722 h 4979"/>
                <a:gd name="T110" fmla="*/ 368 w 6538"/>
                <a:gd name="T111" fmla="*/ 706 h 4979"/>
                <a:gd name="T112" fmla="*/ 434 w 6538"/>
                <a:gd name="T113" fmla="*/ 640 h 4979"/>
                <a:gd name="T114" fmla="*/ 583 w 6538"/>
                <a:gd name="T115" fmla="*/ 683 h 4979"/>
                <a:gd name="T116" fmla="*/ 535 w 6538"/>
                <a:gd name="T117" fmla="*/ 869 h 4979"/>
                <a:gd name="T118" fmla="*/ 597 w 6538"/>
                <a:gd name="T119" fmla="*/ 946 h 497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6538" h="4979">
                  <a:moveTo>
                    <a:pt x="2583" y="2240"/>
                  </a:moveTo>
                  <a:cubicBezTo>
                    <a:pt x="2597" y="2273"/>
                    <a:pt x="2616" y="2299"/>
                    <a:pt x="2641" y="2318"/>
                  </a:cubicBezTo>
                  <a:cubicBezTo>
                    <a:pt x="2666" y="2337"/>
                    <a:pt x="2694" y="2346"/>
                    <a:pt x="2725" y="2346"/>
                  </a:cubicBezTo>
                  <a:cubicBezTo>
                    <a:pt x="2763" y="2346"/>
                    <a:pt x="2797" y="2332"/>
                    <a:pt x="2826" y="2303"/>
                  </a:cubicBezTo>
                  <a:cubicBezTo>
                    <a:pt x="2855" y="2275"/>
                    <a:pt x="2870" y="2238"/>
                    <a:pt x="2870" y="2194"/>
                  </a:cubicBezTo>
                  <a:cubicBezTo>
                    <a:pt x="2870" y="2175"/>
                    <a:pt x="2865" y="2154"/>
                    <a:pt x="2857" y="2132"/>
                  </a:cubicBezTo>
                  <a:cubicBezTo>
                    <a:pt x="2221" y="618"/>
                    <a:pt x="2221" y="618"/>
                    <a:pt x="2221" y="618"/>
                  </a:cubicBezTo>
                  <a:cubicBezTo>
                    <a:pt x="2209" y="585"/>
                    <a:pt x="2190" y="560"/>
                    <a:pt x="2163" y="541"/>
                  </a:cubicBezTo>
                  <a:cubicBezTo>
                    <a:pt x="2136" y="523"/>
                    <a:pt x="2108" y="514"/>
                    <a:pt x="2077" y="514"/>
                  </a:cubicBezTo>
                  <a:cubicBezTo>
                    <a:pt x="2042" y="511"/>
                    <a:pt x="2011" y="519"/>
                    <a:pt x="1984" y="538"/>
                  </a:cubicBezTo>
                  <a:cubicBezTo>
                    <a:pt x="1956" y="557"/>
                    <a:pt x="1935" y="583"/>
                    <a:pt x="1922" y="618"/>
                  </a:cubicBezTo>
                  <a:cubicBezTo>
                    <a:pt x="1278" y="2163"/>
                    <a:pt x="1278" y="2163"/>
                    <a:pt x="1278" y="2163"/>
                  </a:cubicBezTo>
                  <a:cubicBezTo>
                    <a:pt x="1273" y="2180"/>
                    <a:pt x="1271" y="2196"/>
                    <a:pt x="1271" y="2212"/>
                  </a:cubicBezTo>
                  <a:cubicBezTo>
                    <a:pt x="1271" y="2253"/>
                    <a:pt x="1282" y="2286"/>
                    <a:pt x="1306" y="2310"/>
                  </a:cubicBezTo>
                  <a:cubicBezTo>
                    <a:pt x="1329" y="2334"/>
                    <a:pt x="1363" y="2346"/>
                    <a:pt x="1408" y="2346"/>
                  </a:cubicBezTo>
                  <a:cubicBezTo>
                    <a:pt x="1437" y="2346"/>
                    <a:pt x="1464" y="2337"/>
                    <a:pt x="1489" y="2319"/>
                  </a:cubicBezTo>
                  <a:cubicBezTo>
                    <a:pt x="1514" y="2301"/>
                    <a:pt x="1532" y="2275"/>
                    <a:pt x="1544" y="2243"/>
                  </a:cubicBezTo>
                  <a:cubicBezTo>
                    <a:pt x="1679" y="1927"/>
                    <a:pt x="1679" y="1927"/>
                    <a:pt x="1679" y="1927"/>
                  </a:cubicBezTo>
                  <a:cubicBezTo>
                    <a:pt x="2449" y="1927"/>
                    <a:pt x="2449" y="1927"/>
                    <a:pt x="2449" y="1927"/>
                  </a:cubicBezTo>
                  <a:lnTo>
                    <a:pt x="2583" y="2240"/>
                  </a:lnTo>
                  <a:close/>
                  <a:moveTo>
                    <a:pt x="1805" y="1630"/>
                  </a:moveTo>
                  <a:cubicBezTo>
                    <a:pt x="2061" y="1026"/>
                    <a:pt x="2061" y="1026"/>
                    <a:pt x="2061" y="1026"/>
                  </a:cubicBezTo>
                  <a:cubicBezTo>
                    <a:pt x="2322" y="1630"/>
                    <a:pt x="2322" y="1630"/>
                    <a:pt x="2322" y="1630"/>
                  </a:cubicBezTo>
                  <a:lnTo>
                    <a:pt x="1805" y="1630"/>
                  </a:lnTo>
                  <a:close/>
                  <a:moveTo>
                    <a:pt x="6454" y="2971"/>
                  </a:moveTo>
                  <a:cubicBezTo>
                    <a:pt x="6398" y="2863"/>
                    <a:pt x="6322" y="2778"/>
                    <a:pt x="6226" y="2717"/>
                  </a:cubicBezTo>
                  <a:cubicBezTo>
                    <a:pt x="6129" y="2656"/>
                    <a:pt x="6022" y="2625"/>
                    <a:pt x="5903" y="2625"/>
                  </a:cubicBezTo>
                  <a:cubicBezTo>
                    <a:pt x="5822" y="2625"/>
                    <a:pt x="5744" y="2644"/>
                    <a:pt x="5670" y="2683"/>
                  </a:cubicBezTo>
                  <a:cubicBezTo>
                    <a:pt x="5596" y="2722"/>
                    <a:pt x="5539" y="2767"/>
                    <a:pt x="5497" y="2819"/>
                  </a:cubicBezTo>
                  <a:cubicBezTo>
                    <a:pt x="5497" y="2279"/>
                    <a:pt x="5497" y="2279"/>
                    <a:pt x="5497" y="2279"/>
                  </a:cubicBezTo>
                  <a:cubicBezTo>
                    <a:pt x="5497" y="2234"/>
                    <a:pt x="5483" y="2197"/>
                    <a:pt x="5453" y="2166"/>
                  </a:cubicBezTo>
                  <a:cubicBezTo>
                    <a:pt x="5424" y="2136"/>
                    <a:pt x="5387" y="2121"/>
                    <a:pt x="5342" y="2121"/>
                  </a:cubicBezTo>
                  <a:cubicBezTo>
                    <a:pt x="5297" y="2121"/>
                    <a:pt x="5260" y="2136"/>
                    <a:pt x="5231" y="2166"/>
                  </a:cubicBezTo>
                  <a:cubicBezTo>
                    <a:pt x="5202" y="2197"/>
                    <a:pt x="5187" y="2234"/>
                    <a:pt x="5187" y="2279"/>
                  </a:cubicBezTo>
                  <a:cubicBezTo>
                    <a:pt x="5187" y="3901"/>
                    <a:pt x="5187" y="3901"/>
                    <a:pt x="5187" y="3901"/>
                  </a:cubicBezTo>
                  <a:cubicBezTo>
                    <a:pt x="5187" y="3948"/>
                    <a:pt x="5202" y="3986"/>
                    <a:pt x="5231" y="4015"/>
                  </a:cubicBezTo>
                  <a:cubicBezTo>
                    <a:pt x="5260" y="4044"/>
                    <a:pt x="5297" y="4059"/>
                    <a:pt x="5342" y="4059"/>
                  </a:cubicBezTo>
                  <a:cubicBezTo>
                    <a:pt x="5387" y="4059"/>
                    <a:pt x="5424" y="4044"/>
                    <a:pt x="5453" y="4014"/>
                  </a:cubicBezTo>
                  <a:cubicBezTo>
                    <a:pt x="5483" y="3983"/>
                    <a:pt x="5497" y="3946"/>
                    <a:pt x="5497" y="3901"/>
                  </a:cubicBezTo>
                  <a:cubicBezTo>
                    <a:pt x="5497" y="3886"/>
                    <a:pt x="5497" y="3886"/>
                    <a:pt x="5497" y="3886"/>
                  </a:cubicBezTo>
                  <a:cubicBezTo>
                    <a:pt x="5545" y="3934"/>
                    <a:pt x="5606" y="3975"/>
                    <a:pt x="5679" y="4008"/>
                  </a:cubicBezTo>
                  <a:cubicBezTo>
                    <a:pt x="5752" y="4042"/>
                    <a:pt x="5830" y="4059"/>
                    <a:pt x="5913" y="4059"/>
                  </a:cubicBezTo>
                  <a:cubicBezTo>
                    <a:pt x="6028" y="4059"/>
                    <a:pt x="6134" y="4028"/>
                    <a:pt x="6230" y="3967"/>
                  </a:cubicBezTo>
                  <a:cubicBezTo>
                    <a:pt x="6325" y="3906"/>
                    <a:pt x="6400" y="3821"/>
                    <a:pt x="6456" y="3711"/>
                  </a:cubicBezTo>
                  <a:cubicBezTo>
                    <a:pt x="6511" y="3602"/>
                    <a:pt x="6538" y="3478"/>
                    <a:pt x="6538" y="3341"/>
                  </a:cubicBezTo>
                  <a:cubicBezTo>
                    <a:pt x="6538" y="3203"/>
                    <a:pt x="6510" y="3080"/>
                    <a:pt x="6454" y="2971"/>
                  </a:cubicBezTo>
                  <a:close/>
                  <a:moveTo>
                    <a:pt x="6135" y="3651"/>
                  </a:moveTo>
                  <a:cubicBezTo>
                    <a:pt x="6065" y="3733"/>
                    <a:pt x="5974" y="3775"/>
                    <a:pt x="5864" y="3775"/>
                  </a:cubicBezTo>
                  <a:cubicBezTo>
                    <a:pt x="5752" y="3775"/>
                    <a:pt x="5661" y="3733"/>
                    <a:pt x="5590" y="3651"/>
                  </a:cubicBezTo>
                  <a:cubicBezTo>
                    <a:pt x="5520" y="3568"/>
                    <a:pt x="5484" y="3465"/>
                    <a:pt x="5484" y="3341"/>
                  </a:cubicBezTo>
                  <a:cubicBezTo>
                    <a:pt x="5484" y="3217"/>
                    <a:pt x="5520" y="3114"/>
                    <a:pt x="5590" y="3032"/>
                  </a:cubicBezTo>
                  <a:cubicBezTo>
                    <a:pt x="5661" y="2950"/>
                    <a:pt x="5752" y="2909"/>
                    <a:pt x="5864" y="2909"/>
                  </a:cubicBezTo>
                  <a:cubicBezTo>
                    <a:pt x="5976" y="2909"/>
                    <a:pt x="6067" y="2950"/>
                    <a:pt x="6137" y="3032"/>
                  </a:cubicBezTo>
                  <a:cubicBezTo>
                    <a:pt x="6206" y="3114"/>
                    <a:pt x="6241" y="3217"/>
                    <a:pt x="6241" y="3341"/>
                  </a:cubicBezTo>
                  <a:cubicBezTo>
                    <a:pt x="6241" y="3465"/>
                    <a:pt x="6206" y="3568"/>
                    <a:pt x="6135" y="3651"/>
                  </a:cubicBezTo>
                  <a:close/>
                  <a:moveTo>
                    <a:pt x="4528" y="3130"/>
                  </a:moveTo>
                  <a:cubicBezTo>
                    <a:pt x="4585" y="3224"/>
                    <a:pt x="4614" y="3327"/>
                    <a:pt x="4614" y="3439"/>
                  </a:cubicBezTo>
                  <a:cubicBezTo>
                    <a:pt x="4614" y="3604"/>
                    <a:pt x="4566" y="3735"/>
                    <a:pt x="4472" y="3831"/>
                  </a:cubicBezTo>
                  <a:cubicBezTo>
                    <a:pt x="4377" y="3928"/>
                    <a:pt x="4251" y="3988"/>
                    <a:pt x="4094" y="4012"/>
                  </a:cubicBezTo>
                  <a:cubicBezTo>
                    <a:pt x="4086" y="4016"/>
                    <a:pt x="4081" y="4020"/>
                    <a:pt x="4081" y="4025"/>
                  </a:cubicBezTo>
                  <a:cubicBezTo>
                    <a:pt x="4081" y="4121"/>
                    <a:pt x="4081" y="4121"/>
                    <a:pt x="4081" y="4121"/>
                  </a:cubicBezTo>
                  <a:cubicBezTo>
                    <a:pt x="4081" y="4166"/>
                    <a:pt x="4067" y="4203"/>
                    <a:pt x="4038" y="4233"/>
                  </a:cubicBezTo>
                  <a:cubicBezTo>
                    <a:pt x="4008" y="4263"/>
                    <a:pt x="3971" y="4278"/>
                    <a:pt x="3926" y="4278"/>
                  </a:cubicBezTo>
                  <a:cubicBezTo>
                    <a:pt x="3882" y="4278"/>
                    <a:pt x="3845" y="4263"/>
                    <a:pt x="3815" y="4233"/>
                  </a:cubicBezTo>
                  <a:cubicBezTo>
                    <a:pt x="3786" y="4203"/>
                    <a:pt x="3771" y="4166"/>
                    <a:pt x="3771" y="4121"/>
                  </a:cubicBezTo>
                  <a:cubicBezTo>
                    <a:pt x="3771" y="3924"/>
                    <a:pt x="3771" y="3924"/>
                    <a:pt x="3771" y="3924"/>
                  </a:cubicBezTo>
                  <a:cubicBezTo>
                    <a:pt x="3771" y="3880"/>
                    <a:pt x="3786" y="3842"/>
                    <a:pt x="3815" y="3812"/>
                  </a:cubicBezTo>
                  <a:cubicBezTo>
                    <a:pt x="3845" y="3782"/>
                    <a:pt x="3882" y="3767"/>
                    <a:pt x="3926" y="3767"/>
                  </a:cubicBezTo>
                  <a:cubicBezTo>
                    <a:pt x="4040" y="3767"/>
                    <a:pt x="4131" y="3740"/>
                    <a:pt x="4200" y="3687"/>
                  </a:cubicBezTo>
                  <a:cubicBezTo>
                    <a:pt x="4269" y="3633"/>
                    <a:pt x="4304" y="3551"/>
                    <a:pt x="4304" y="3439"/>
                  </a:cubicBezTo>
                  <a:cubicBezTo>
                    <a:pt x="4304" y="3353"/>
                    <a:pt x="4273" y="3281"/>
                    <a:pt x="4211" y="3224"/>
                  </a:cubicBezTo>
                  <a:cubicBezTo>
                    <a:pt x="4149" y="3168"/>
                    <a:pt x="4071" y="3139"/>
                    <a:pt x="3978" y="3139"/>
                  </a:cubicBezTo>
                  <a:cubicBezTo>
                    <a:pt x="3883" y="3139"/>
                    <a:pt x="3800" y="3171"/>
                    <a:pt x="3728" y="3235"/>
                  </a:cubicBezTo>
                  <a:cubicBezTo>
                    <a:pt x="3686" y="3273"/>
                    <a:pt x="3643" y="3292"/>
                    <a:pt x="3598" y="3292"/>
                  </a:cubicBezTo>
                  <a:cubicBezTo>
                    <a:pt x="3566" y="3292"/>
                    <a:pt x="3536" y="3281"/>
                    <a:pt x="3510" y="3261"/>
                  </a:cubicBezTo>
                  <a:cubicBezTo>
                    <a:pt x="3466" y="3226"/>
                    <a:pt x="3443" y="3186"/>
                    <a:pt x="3443" y="3139"/>
                  </a:cubicBezTo>
                  <a:cubicBezTo>
                    <a:pt x="3443" y="3100"/>
                    <a:pt x="3460" y="3063"/>
                    <a:pt x="3492" y="3031"/>
                  </a:cubicBezTo>
                  <a:cubicBezTo>
                    <a:pt x="3554" y="2967"/>
                    <a:pt x="3627" y="2917"/>
                    <a:pt x="3711" y="2882"/>
                  </a:cubicBezTo>
                  <a:cubicBezTo>
                    <a:pt x="3794" y="2847"/>
                    <a:pt x="3883" y="2829"/>
                    <a:pt x="3978" y="2829"/>
                  </a:cubicBezTo>
                  <a:cubicBezTo>
                    <a:pt x="4095" y="2829"/>
                    <a:pt x="4202" y="2856"/>
                    <a:pt x="4298" y="2909"/>
                  </a:cubicBezTo>
                  <a:cubicBezTo>
                    <a:pt x="4395" y="2963"/>
                    <a:pt x="4472" y="3036"/>
                    <a:pt x="4528" y="3130"/>
                  </a:cubicBezTo>
                  <a:close/>
                  <a:moveTo>
                    <a:pt x="4062" y="4427"/>
                  </a:moveTo>
                  <a:cubicBezTo>
                    <a:pt x="4089" y="4454"/>
                    <a:pt x="4102" y="4492"/>
                    <a:pt x="4102" y="4542"/>
                  </a:cubicBezTo>
                  <a:cubicBezTo>
                    <a:pt x="4102" y="4586"/>
                    <a:pt x="4102" y="4586"/>
                    <a:pt x="4102" y="4586"/>
                  </a:cubicBezTo>
                  <a:cubicBezTo>
                    <a:pt x="4102" y="4636"/>
                    <a:pt x="4089" y="4674"/>
                    <a:pt x="4062" y="4701"/>
                  </a:cubicBezTo>
                  <a:cubicBezTo>
                    <a:pt x="4035" y="4728"/>
                    <a:pt x="3997" y="4741"/>
                    <a:pt x="3947" y="4741"/>
                  </a:cubicBezTo>
                  <a:cubicBezTo>
                    <a:pt x="3914" y="4741"/>
                    <a:pt x="3914" y="4741"/>
                    <a:pt x="3914" y="4741"/>
                  </a:cubicBezTo>
                  <a:cubicBezTo>
                    <a:pt x="3864" y="4741"/>
                    <a:pt x="3825" y="4728"/>
                    <a:pt x="3799" y="4701"/>
                  </a:cubicBezTo>
                  <a:cubicBezTo>
                    <a:pt x="3772" y="4674"/>
                    <a:pt x="3759" y="4636"/>
                    <a:pt x="3759" y="4586"/>
                  </a:cubicBezTo>
                  <a:cubicBezTo>
                    <a:pt x="3759" y="4542"/>
                    <a:pt x="3759" y="4542"/>
                    <a:pt x="3759" y="4542"/>
                  </a:cubicBezTo>
                  <a:cubicBezTo>
                    <a:pt x="3759" y="4492"/>
                    <a:pt x="3772" y="4454"/>
                    <a:pt x="3799" y="4427"/>
                  </a:cubicBezTo>
                  <a:cubicBezTo>
                    <a:pt x="3825" y="4400"/>
                    <a:pt x="3864" y="4387"/>
                    <a:pt x="3914" y="4387"/>
                  </a:cubicBezTo>
                  <a:cubicBezTo>
                    <a:pt x="3947" y="4387"/>
                    <a:pt x="3947" y="4387"/>
                    <a:pt x="3947" y="4387"/>
                  </a:cubicBezTo>
                  <a:cubicBezTo>
                    <a:pt x="3997" y="4387"/>
                    <a:pt x="4035" y="4400"/>
                    <a:pt x="4062" y="4427"/>
                  </a:cubicBezTo>
                  <a:close/>
                  <a:moveTo>
                    <a:pt x="3859" y="1938"/>
                  </a:moveTo>
                  <a:cubicBezTo>
                    <a:pt x="3940" y="1938"/>
                    <a:pt x="4017" y="1920"/>
                    <a:pt x="4090" y="1885"/>
                  </a:cubicBezTo>
                  <a:cubicBezTo>
                    <a:pt x="4164" y="1850"/>
                    <a:pt x="4222" y="1807"/>
                    <a:pt x="4265" y="1757"/>
                  </a:cubicBezTo>
                  <a:cubicBezTo>
                    <a:pt x="4267" y="1802"/>
                    <a:pt x="4282" y="1839"/>
                    <a:pt x="4310" y="1868"/>
                  </a:cubicBezTo>
                  <a:cubicBezTo>
                    <a:pt x="4338" y="1897"/>
                    <a:pt x="4375" y="1912"/>
                    <a:pt x="4420" y="1912"/>
                  </a:cubicBezTo>
                  <a:cubicBezTo>
                    <a:pt x="4465" y="1912"/>
                    <a:pt x="4502" y="1897"/>
                    <a:pt x="4531" y="1867"/>
                  </a:cubicBezTo>
                  <a:cubicBezTo>
                    <a:pt x="4560" y="1837"/>
                    <a:pt x="4575" y="1799"/>
                    <a:pt x="4575" y="1754"/>
                  </a:cubicBezTo>
                  <a:cubicBezTo>
                    <a:pt x="4575" y="158"/>
                    <a:pt x="4575" y="158"/>
                    <a:pt x="4575" y="158"/>
                  </a:cubicBezTo>
                  <a:cubicBezTo>
                    <a:pt x="4575" y="111"/>
                    <a:pt x="4560" y="73"/>
                    <a:pt x="4531" y="44"/>
                  </a:cubicBezTo>
                  <a:cubicBezTo>
                    <a:pt x="4502" y="15"/>
                    <a:pt x="4465" y="0"/>
                    <a:pt x="4420" y="0"/>
                  </a:cubicBezTo>
                  <a:cubicBezTo>
                    <a:pt x="4375" y="0"/>
                    <a:pt x="4338" y="15"/>
                    <a:pt x="4309" y="45"/>
                  </a:cubicBezTo>
                  <a:cubicBezTo>
                    <a:pt x="4279" y="76"/>
                    <a:pt x="4265" y="113"/>
                    <a:pt x="4265" y="158"/>
                  </a:cubicBezTo>
                  <a:cubicBezTo>
                    <a:pt x="4265" y="664"/>
                    <a:pt x="4265" y="664"/>
                    <a:pt x="4265" y="664"/>
                  </a:cubicBezTo>
                  <a:cubicBezTo>
                    <a:pt x="4215" y="618"/>
                    <a:pt x="4154" y="579"/>
                    <a:pt x="4081" y="549"/>
                  </a:cubicBezTo>
                  <a:cubicBezTo>
                    <a:pt x="4009" y="519"/>
                    <a:pt x="3932" y="504"/>
                    <a:pt x="3849" y="504"/>
                  </a:cubicBezTo>
                  <a:cubicBezTo>
                    <a:pt x="3734" y="504"/>
                    <a:pt x="3628" y="535"/>
                    <a:pt x="3532" y="596"/>
                  </a:cubicBezTo>
                  <a:cubicBezTo>
                    <a:pt x="3437" y="657"/>
                    <a:pt x="3362" y="742"/>
                    <a:pt x="3306" y="851"/>
                  </a:cubicBezTo>
                  <a:cubicBezTo>
                    <a:pt x="3251" y="961"/>
                    <a:pt x="3224" y="1084"/>
                    <a:pt x="3224" y="1222"/>
                  </a:cubicBezTo>
                  <a:cubicBezTo>
                    <a:pt x="3224" y="1360"/>
                    <a:pt x="3252" y="1483"/>
                    <a:pt x="3308" y="1592"/>
                  </a:cubicBezTo>
                  <a:cubicBezTo>
                    <a:pt x="3364" y="1700"/>
                    <a:pt x="3440" y="1785"/>
                    <a:pt x="3536" y="1846"/>
                  </a:cubicBezTo>
                  <a:cubicBezTo>
                    <a:pt x="3633" y="1907"/>
                    <a:pt x="3740" y="1938"/>
                    <a:pt x="3859" y="1938"/>
                  </a:cubicBezTo>
                  <a:close/>
                  <a:moveTo>
                    <a:pt x="3627" y="912"/>
                  </a:moveTo>
                  <a:cubicBezTo>
                    <a:pt x="3697" y="829"/>
                    <a:pt x="3788" y="788"/>
                    <a:pt x="3898" y="788"/>
                  </a:cubicBezTo>
                  <a:cubicBezTo>
                    <a:pt x="4010" y="788"/>
                    <a:pt x="4101" y="829"/>
                    <a:pt x="4172" y="912"/>
                  </a:cubicBezTo>
                  <a:cubicBezTo>
                    <a:pt x="4242" y="995"/>
                    <a:pt x="4278" y="1098"/>
                    <a:pt x="4278" y="1222"/>
                  </a:cubicBezTo>
                  <a:cubicBezTo>
                    <a:pt x="4278" y="1346"/>
                    <a:pt x="4242" y="1449"/>
                    <a:pt x="4172" y="1531"/>
                  </a:cubicBezTo>
                  <a:cubicBezTo>
                    <a:pt x="4101" y="1613"/>
                    <a:pt x="4010" y="1654"/>
                    <a:pt x="3898" y="1654"/>
                  </a:cubicBezTo>
                  <a:cubicBezTo>
                    <a:pt x="3786" y="1654"/>
                    <a:pt x="3695" y="1613"/>
                    <a:pt x="3625" y="1531"/>
                  </a:cubicBezTo>
                  <a:cubicBezTo>
                    <a:pt x="3556" y="1449"/>
                    <a:pt x="3521" y="1346"/>
                    <a:pt x="3521" y="1222"/>
                  </a:cubicBezTo>
                  <a:cubicBezTo>
                    <a:pt x="3521" y="1098"/>
                    <a:pt x="3556" y="995"/>
                    <a:pt x="3627" y="912"/>
                  </a:cubicBezTo>
                  <a:close/>
                  <a:moveTo>
                    <a:pt x="1103" y="3019"/>
                  </a:moveTo>
                  <a:cubicBezTo>
                    <a:pt x="1170" y="3123"/>
                    <a:pt x="1203" y="3267"/>
                    <a:pt x="1203" y="3452"/>
                  </a:cubicBezTo>
                  <a:cubicBezTo>
                    <a:pt x="1203" y="4113"/>
                    <a:pt x="1203" y="4113"/>
                    <a:pt x="1203" y="4113"/>
                  </a:cubicBezTo>
                  <a:cubicBezTo>
                    <a:pt x="1203" y="4158"/>
                    <a:pt x="1189" y="4195"/>
                    <a:pt x="1160" y="4225"/>
                  </a:cubicBezTo>
                  <a:cubicBezTo>
                    <a:pt x="1130" y="4256"/>
                    <a:pt x="1093" y="4271"/>
                    <a:pt x="1048" y="4271"/>
                  </a:cubicBezTo>
                  <a:cubicBezTo>
                    <a:pt x="1004" y="4271"/>
                    <a:pt x="967" y="4256"/>
                    <a:pt x="937" y="4225"/>
                  </a:cubicBezTo>
                  <a:cubicBezTo>
                    <a:pt x="908" y="4195"/>
                    <a:pt x="893" y="4158"/>
                    <a:pt x="893" y="4113"/>
                  </a:cubicBezTo>
                  <a:cubicBezTo>
                    <a:pt x="893" y="3452"/>
                    <a:pt x="893" y="3452"/>
                    <a:pt x="893" y="3452"/>
                  </a:cubicBezTo>
                  <a:cubicBezTo>
                    <a:pt x="893" y="3357"/>
                    <a:pt x="874" y="3282"/>
                    <a:pt x="834" y="3228"/>
                  </a:cubicBezTo>
                  <a:cubicBezTo>
                    <a:pt x="794" y="3174"/>
                    <a:pt x="726" y="3147"/>
                    <a:pt x="630" y="3147"/>
                  </a:cubicBezTo>
                  <a:cubicBezTo>
                    <a:pt x="530" y="3147"/>
                    <a:pt x="452" y="3176"/>
                    <a:pt x="395" y="3233"/>
                  </a:cubicBezTo>
                  <a:cubicBezTo>
                    <a:pt x="338" y="3291"/>
                    <a:pt x="310" y="3364"/>
                    <a:pt x="310" y="3452"/>
                  </a:cubicBezTo>
                  <a:cubicBezTo>
                    <a:pt x="310" y="4113"/>
                    <a:pt x="310" y="4113"/>
                    <a:pt x="310" y="4113"/>
                  </a:cubicBezTo>
                  <a:cubicBezTo>
                    <a:pt x="310" y="4158"/>
                    <a:pt x="295" y="4195"/>
                    <a:pt x="266" y="4225"/>
                  </a:cubicBezTo>
                  <a:cubicBezTo>
                    <a:pt x="236" y="4256"/>
                    <a:pt x="199" y="4271"/>
                    <a:pt x="155" y="4271"/>
                  </a:cubicBezTo>
                  <a:cubicBezTo>
                    <a:pt x="110" y="4271"/>
                    <a:pt x="73" y="4256"/>
                    <a:pt x="43" y="4225"/>
                  </a:cubicBezTo>
                  <a:cubicBezTo>
                    <a:pt x="14" y="4195"/>
                    <a:pt x="0" y="4158"/>
                    <a:pt x="0" y="4113"/>
                  </a:cubicBezTo>
                  <a:cubicBezTo>
                    <a:pt x="0" y="3046"/>
                    <a:pt x="0" y="3046"/>
                    <a:pt x="0" y="3046"/>
                  </a:cubicBezTo>
                  <a:cubicBezTo>
                    <a:pt x="0" y="3001"/>
                    <a:pt x="14" y="2964"/>
                    <a:pt x="43" y="2934"/>
                  </a:cubicBezTo>
                  <a:cubicBezTo>
                    <a:pt x="73" y="2904"/>
                    <a:pt x="110" y="2889"/>
                    <a:pt x="155" y="2889"/>
                  </a:cubicBezTo>
                  <a:cubicBezTo>
                    <a:pt x="199" y="2889"/>
                    <a:pt x="236" y="2904"/>
                    <a:pt x="266" y="2934"/>
                  </a:cubicBezTo>
                  <a:cubicBezTo>
                    <a:pt x="295" y="2964"/>
                    <a:pt x="310" y="3001"/>
                    <a:pt x="310" y="3046"/>
                  </a:cubicBezTo>
                  <a:cubicBezTo>
                    <a:pt x="310" y="3090"/>
                    <a:pt x="310" y="3090"/>
                    <a:pt x="310" y="3090"/>
                  </a:cubicBezTo>
                  <a:cubicBezTo>
                    <a:pt x="356" y="3028"/>
                    <a:pt x="417" y="2975"/>
                    <a:pt x="492" y="2930"/>
                  </a:cubicBezTo>
                  <a:cubicBezTo>
                    <a:pt x="567" y="2885"/>
                    <a:pt x="649" y="2863"/>
                    <a:pt x="738" y="2863"/>
                  </a:cubicBezTo>
                  <a:cubicBezTo>
                    <a:pt x="914" y="2863"/>
                    <a:pt x="1036" y="2915"/>
                    <a:pt x="1103" y="3019"/>
                  </a:cubicBezTo>
                  <a:close/>
                  <a:moveTo>
                    <a:pt x="2983" y="4736"/>
                  </a:moveTo>
                  <a:cubicBezTo>
                    <a:pt x="3011" y="4763"/>
                    <a:pt x="3025" y="4798"/>
                    <a:pt x="3025" y="4839"/>
                  </a:cubicBezTo>
                  <a:cubicBezTo>
                    <a:pt x="3025" y="4879"/>
                    <a:pt x="3011" y="4912"/>
                    <a:pt x="2983" y="4938"/>
                  </a:cubicBezTo>
                  <a:cubicBezTo>
                    <a:pt x="2956" y="4965"/>
                    <a:pt x="2921" y="4979"/>
                    <a:pt x="2880" y="4979"/>
                  </a:cubicBezTo>
                  <a:cubicBezTo>
                    <a:pt x="2002" y="4979"/>
                    <a:pt x="2002" y="4979"/>
                    <a:pt x="2002" y="4979"/>
                  </a:cubicBezTo>
                  <a:cubicBezTo>
                    <a:pt x="1957" y="4979"/>
                    <a:pt x="1922" y="4965"/>
                    <a:pt x="1896" y="4937"/>
                  </a:cubicBezTo>
                  <a:cubicBezTo>
                    <a:pt x="1870" y="4910"/>
                    <a:pt x="1857" y="4874"/>
                    <a:pt x="1857" y="4831"/>
                  </a:cubicBezTo>
                  <a:cubicBezTo>
                    <a:pt x="1857" y="4788"/>
                    <a:pt x="1873" y="4750"/>
                    <a:pt x="1904" y="4718"/>
                  </a:cubicBezTo>
                  <a:cubicBezTo>
                    <a:pt x="2467" y="4116"/>
                    <a:pt x="2467" y="4116"/>
                    <a:pt x="2467" y="4116"/>
                  </a:cubicBezTo>
                  <a:cubicBezTo>
                    <a:pt x="2530" y="4047"/>
                    <a:pt x="2581" y="3977"/>
                    <a:pt x="2618" y="3908"/>
                  </a:cubicBezTo>
                  <a:cubicBezTo>
                    <a:pt x="2655" y="3838"/>
                    <a:pt x="2673" y="3774"/>
                    <a:pt x="2673" y="3715"/>
                  </a:cubicBezTo>
                  <a:cubicBezTo>
                    <a:pt x="2673" y="3638"/>
                    <a:pt x="2646" y="3571"/>
                    <a:pt x="2591" y="3514"/>
                  </a:cubicBezTo>
                  <a:cubicBezTo>
                    <a:pt x="2536" y="3457"/>
                    <a:pt x="2472" y="3428"/>
                    <a:pt x="2400" y="3428"/>
                  </a:cubicBezTo>
                  <a:cubicBezTo>
                    <a:pt x="2350" y="3428"/>
                    <a:pt x="2299" y="3445"/>
                    <a:pt x="2248" y="3479"/>
                  </a:cubicBezTo>
                  <a:cubicBezTo>
                    <a:pt x="2198" y="3512"/>
                    <a:pt x="2152" y="3557"/>
                    <a:pt x="2110" y="3612"/>
                  </a:cubicBezTo>
                  <a:cubicBezTo>
                    <a:pt x="2079" y="3653"/>
                    <a:pt x="2040" y="3674"/>
                    <a:pt x="1991" y="3674"/>
                  </a:cubicBezTo>
                  <a:cubicBezTo>
                    <a:pt x="1954" y="3674"/>
                    <a:pt x="1919" y="3659"/>
                    <a:pt x="1887" y="3630"/>
                  </a:cubicBezTo>
                  <a:cubicBezTo>
                    <a:pt x="1855" y="3601"/>
                    <a:pt x="1839" y="3568"/>
                    <a:pt x="1839" y="3532"/>
                  </a:cubicBezTo>
                  <a:cubicBezTo>
                    <a:pt x="1839" y="3506"/>
                    <a:pt x="1848" y="3480"/>
                    <a:pt x="1865" y="3453"/>
                  </a:cubicBezTo>
                  <a:cubicBezTo>
                    <a:pt x="1882" y="3426"/>
                    <a:pt x="1908" y="3396"/>
                    <a:pt x="1942" y="3361"/>
                  </a:cubicBezTo>
                  <a:cubicBezTo>
                    <a:pt x="2008" y="3296"/>
                    <a:pt x="2084" y="3243"/>
                    <a:pt x="2170" y="3204"/>
                  </a:cubicBezTo>
                  <a:cubicBezTo>
                    <a:pt x="2256" y="3164"/>
                    <a:pt x="2338" y="3144"/>
                    <a:pt x="2418" y="3144"/>
                  </a:cubicBezTo>
                  <a:cubicBezTo>
                    <a:pt x="2531" y="3144"/>
                    <a:pt x="2631" y="3168"/>
                    <a:pt x="2717" y="3217"/>
                  </a:cubicBezTo>
                  <a:cubicBezTo>
                    <a:pt x="2803" y="3265"/>
                    <a:pt x="2870" y="3331"/>
                    <a:pt x="2916" y="3416"/>
                  </a:cubicBezTo>
                  <a:cubicBezTo>
                    <a:pt x="2963" y="3500"/>
                    <a:pt x="2986" y="3596"/>
                    <a:pt x="2986" y="3702"/>
                  </a:cubicBezTo>
                  <a:cubicBezTo>
                    <a:pt x="2986" y="3807"/>
                    <a:pt x="2958" y="3915"/>
                    <a:pt x="2902" y="4027"/>
                  </a:cubicBezTo>
                  <a:cubicBezTo>
                    <a:pt x="2846" y="4138"/>
                    <a:pt x="2771" y="4244"/>
                    <a:pt x="2676" y="4346"/>
                  </a:cubicBezTo>
                  <a:cubicBezTo>
                    <a:pt x="2348" y="4694"/>
                    <a:pt x="2348" y="4694"/>
                    <a:pt x="2348" y="4694"/>
                  </a:cubicBezTo>
                  <a:cubicBezTo>
                    <a:pt x="2880" y="4694"/>
                    <a:pt x="2880" y="4694"/>
                    <a:pt x="2880" y="4694"/>
                  </a:cubicBezTo>
                  <a:cubicBezTo>
                    <a:pt x="2921" y="4694"/>
                    <a:pt x="2956" y="4708"/>
                    <a:pt x="2983" y="4736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7" name="Oval 36">
              <a:extLst>
                <a:ext uri="{FF2B5EF4-FFF2-40B4-BE49-F238E27FC236}">
                  <a16:creationId xmlns:a16="http://schemas.microsoft.com/office/drawing/2014/main" id="{6C0DB19C-030B-46CC-BD55-3046FBC69B71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4717" y="1619"/>
              <a:ext cx="188" cy="1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</p:grpSp>
      <p:grpSp>
        <p:nvGrpSpPr>
          <p:cNvPr id="28" name="Groep 37">
            <a:extLst>
              <a:ext uri="{FF2B5EF4-FFF2-40B4-BE49-F238E27FC236}">
                <a16:creationId xmlns:a16="http://schemas.microsoft.com/office/drawing/2014/main" id="{4BDC12EF-8DF3-42E8-BE7B-19850B3AECBE}"/>
              </a:ext>
            </a:extLst>
          </p:cNvPr>
          <p:cNvGrpSpPr>
            <a:grpSpLocks noSelect="1"/>
          </p:cNvGrpSpPr>
          <p:nvPr userDrawn="1"/>
        </p:nvGrpSpPr>
        <p:grpSpPr bwMode="auto">
          <a:xfrm>
            <a:off x="11588750" y="6219825"/>
            <a:ext cx="358775" cy="409575"/>
            <a:chOff x="11588750" y="6219825"/>
            <a:chExt cx="358775" cy="409575"/>
          </a:xfrm>
        </p:grpSpPr>
        <p:sp>
          <p:nvSpPr>
            <p:cNvPr id="29" name="Freeform 5">
              <a:extLst>
                <a:ext uri="{FF2B5EF4-FFF2-40B4-BE49-F238E27FC236}">
                  <a16:creationId xmlns:a16="http://schemas.microsoft.com/office/drawing/2014/main" id="{307B929A-3556-4D32-8599-EEA3F99617A0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1588750" y="6219825"/>
              <a:ext cx="355600" cy="192088"/>
            </a:xfrm>
            <a:custGeom>
              <a:avLst/>
              <a:gdLst>
                <a:gd name="T0" fmla="*/ 355600 w 1119"/>
                <a:gd name="T1" fmla="*/ 96203 h 605"/>
                <a:gd name="T2" fmla="*/ 177959 w 1119"/>
                <a:gd name="T3" fmla="*/ 192088 h 605"/>
                <a:gd name="T4" fmla="*/ 0 w 1119"/>
                <a:gd name="T5" fmla="*/ 96203 h 605"/>
                <a:gd name="T6" fmla="*/ 177959 w 1119"/>
                <a:gd name="T7" fmla="*/ 0 h 605"/>
                <a:gd name="T8" fmla="*/ 355600 w 1119"/>
                <a:gd name="T9" fmla="*/ 96203 h 6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19" h="605">
                  <a:moveTo>
                    <a:pt x="1119" y="303"/>
                  </a:moveTo>
                  <a:cubicBezTo>
                    <a:pt x="1009" y="483"/>
                    <a:pt x="800" y="605"/>
                    <a:pt x="560" y="605"/>
                  </a:cubicBezTo>
                  <a:cubicBezTo>
                    <a:pt x="319" y="605"/>
                    <a:pt x="110" y="483"/>
                    <a:pt x="0" y="303"/>
                  </a:cubicBezTo>
                  <a:cubicBezTo>
                    <a:pt x="110" y="122"/>
                    <a:pt x="319" y="0"/>
                    <a:pt x="560" y="0"/>
                  </a:cubicBezTo>
                  <a:cubicBezTo>
                    <a:pt x="800" y="0"/>
                    <a:pt x="1009" y="122"/>
                    <a:pt x="1119" y="30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0" name="Oval 6">
              <a:extLst>
                <a:ext uri="{FF2B5EF4-FFF2-40B4-BE49-F238E27FC236}">
                  <a16:creationId xmlns:a16="http://schemas.microsoft.com/office/drawing/2014/main" id="{377500E9-6D19-4D71-AEEB-B16D335795F0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11701463" y="6251575"/>
              <a:ext cx="130175" cy="1301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31" name="Oval 7">
              <a:extLst>
                <a:ext uri="{FF2B5EF4-FFF2-40B4-BE49-F238E27FC236}">
                  <a16:creationId xmlns:a16="http://schemas.microsoft.com/office/drawing/2014/main" id="{570F1487-2DF6-44B4-AAA1-80F195D2D17B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11737975" y="6288088"/>
              <a:ext cx="57150" cy="571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32" name="Freeform 8">
              <a:extLst>
                <a:ext uri="{FF2B5EF4-FFF2-40B4-BE49-F238E27FC236}">
                  <a16:creationId xmlns:a16="http://schemas.microsoft.com/office/drawing/2014/main" id="{D0D46100-DD96-497A-B008-68DD3AF0ACBA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1769725" y="6438900"/>
              <a:ext cx="177800" cy="190500"/>
            </a:xfrm>
            <a:custGeom>
              <a:avLst/>
              <a:gdLst>
                <a:gd name="T0" fmla="*/ 177800 w 112"/>
                <a:gd name="T1" fmla="*/ 95250 h 120"/>
                <a:gd name="T2" fmla="*/ 12700 w 112"/>
                <a:gd name="T3" fmla="*/ 0 h 120"/>
                <a:gd name="T4" fmla="*/ 0 w 112"/>
                <a:gd name="T5" fmla="*/ 9525 h 120"/>
                <a:gd name="T6" fmla="*/ 0 w 112"/>
                <a:gd name="T7" fmla="*/ 182563 h 120"/>
                <a:gd name="T8" fmla="*/ 12700 w 112"/>
                <a:gd name="T9" fmla="*/ 190500 h 120"/>
                <a:gd name="T10" fmla="*/ 177800 w 112"/>
                <a:gd name="T11" fmla="*/ 95250 h 1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" h="120">
                  <a:moveTo>
                    <a:pt x="112" y="60"/>
                  </a:moveTo>
                  <a:lnTo>
                    <a:pt x="8" y="0"/>
                  </a:lnTo>
                  <a:lnTo>
                    <a:pt x="0" y="6"/>
                  </a:lnTo>
                  <a:lnTo>
                    <a:pt x="0" y="115"/>
                  </a:lnTo>
                  <a:lnTo>
                    <a:pt x="8" y="120"/>
                  </a:lnTo>
                  <a:lnTo>
                    <a:pt x="112" y="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3" name="Rectangle 9">
              <a:extLst>
                <a:ext uri="{FF2B5EF4-FFF2-40B4-BE49-F238E27FC236}">
                  <a16:creationId xmlns:a16="http://schemas.microsoft.com/office/drawing/2014/main" id="{9BEC4640-0250-482B-B64A-D5BE17446D32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11591925" y="6438900"/>
              <a:ext cx="190500" cy="1905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34" name="Freeform 10">
              <a:extLst>
                <a:ext uri="{FF2B5EF4-FFF2-40B4-BE49-F238E27FC236}">
                  <a16:creationId xmlns:a16="http://schemas.microsoft.com/office/drawing/2014/main" id="{28265CC8-CB37-411D-84F5-DE860A594469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1877675" y="6494463"/>
              <a:ext cx="69850" cy="80963"/>
            </a:xfrm>
            <a:custGeom>
              <a:avLst/>
              <a:gdLst>
                <a:gd name="T0" fmla="*/ 69850 w 44"/>
                <a:gd name="T1" fmla="*/ 39688 h 51"/>
                <a:gd name="T2" fmla="*/ 0 w 44"/>
                <a:gd name="T3" fmla="*/ 0 h 51"/>
                <a:gd name="T4" fmla="*/ 0 w 44"/>
                <a:gd name="T5" fmla="*/ 80963 h 51"/>
                <a:gd name="T6" fmla="*/ 69850 w 44"/>
                <a:gd name="T7" fmla="*/ 39688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44" y="25"/>
                  </a:moveTo>
                  <a:lnTo>
                    <a:pt x="0" y="0"/>
                  </a:lnTo>
                  <a:lnTo>
                    <a:pt x="0" y="51"/>
                  </a:lnTo>
                  <a:lnTo>
                    <a:pt x="44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3" name="Ondertitel 2"/>
          <p:cNvSpPr>
            <a:spLocks noGrp="1" noSelect="1"/>
          </p:cNvSpPr>
          <p:nvPr>
            <p:ph type="subTitle" idx="1"/>
          </p:nvPr>
        </p:nvSpPr>
        <p:spPr>
          <a:xfrm>
            <a:off x="601199" y="1908000"/>
            <a:ext cx="6845764" cy="964154"/>
          </a:xfrm>
        </p:spPr>
        <p:txBody>
          <a:bodyPr/>
          <a:lstStyle>
            <a:lvl1pPr marL="0" indent="0" algn="l">
              <a:buNone/>
              <a:defRPr sz="3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2" name="Titel 1"/>
          <p:cNvSpPr>
            <a:spLocks noGrp="1" noSelect="1"/>
          </p:cNvSpPr>
          <p:nvPr>
            <p:ph type="ctrTitle"/>
          </p:nvPr>
        </p:nvSpPr>
        <p:spPr>
          <a:xfrm>
            <a:off x="601199" y="534554"/>
            <a:ext cx="7709364" cy="1440000"/>
          </a:xfrm>
        </p:spPr>
        <p:txBody>
          <a:bodyPr anchor="b"/>
          <a:lstStyle>
            <a:lvl1pPr algn="l">
              <a:lnSpc>
                <a:spcPct val="96000"/>
              </a:lnSpc>
              <a:defRPr sz="5200" baseline="0"/>
            </a:lvl1pPr>
          </a:lstStyle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7499243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ekop 2 (vaste afbeelding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:a16="http://schemas.microsoft.com/office/drawing/2014/main" id="{25E0AC5F-DC34-488B-8DE6-D7E70CB13881}"/>
              </a:ext>
            </a:extLst>
          </p:cNvPr>
          <p:cNvGrpSpPr>
            <a:grpSpLocks noSelect="1" noChangeAspect="1"/>
          </p:cNvGrpSpPr>
          <p:nvPr userDrawn="1"/>
        </p:nvGrpSpPr>
        <p:grpSpPr bwMode="auto">
          <a:xfrm>
            <a:off x="4300538" y="1558925"/>
            <a:ext cx="7132637" cy="5299075"/>
            <a:chOff x="2709" y="982"/>
            <a:chExt cx="4493" cy="3338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F2985FD0-B811-4110-AFFD-03A586415F61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3135" y="982"/>
              <a:ext cx="1364" cy="2387"/>
            </a:xfrm>
            <a:custGeom>
              <a:avLst/>
              <a:gdLst>
                <a:gd name="T0" fmla="*/ 1279 w 2274"/>
                <a:gd name="T1" fmla="*/ 2387 h 3979"/>
                <a:gd name="T2" fmla="*/ 85 w 2274"/>
                <a:gd name="T3" fmla="*/ 2387 h 3979"/>
                <a:gd name="T4" fmla="*/ 0 w 2274"/>
                <a:gd name="T5" fmla="*/ 2302 h 3979"/>
                <a:gd name="T6" fmla="*/ 0 w 2274"/>
                <a:gd name="T7" fmla="*/ 85 h 3979"/>
                <a:gd name="T8" fmla="*/ 85 w 2274"/>
                <a:gd name="T9" fmla="*/ 0 h 3979"/>
                <a:gd name="T10" fmla="*/ 1279 w 2274"/>
                <a:gd name="T11" fmla="*/ 0 h 3979"/>
                <a:gd name="T12" fmla="*/ 1364 w 2274"/>
                <a:gd name="T13" fmla="*/ 85 h 3979"/>
                <a:gd name="T14" fmla="*/ 1364 w 2274"/>
                <a:gd name="T15" fmla="*/ 2302 h 3979"/>
                <a:gd name="T16" fmla="*/ 1279 w 2274"/>
                <a:gd name="T17" fmla="*/ 2387 h 397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74" h="3979">
                  <a:moveTo>
                    <a:pt x="2132" y="3979"/>
                  </a:moveTo>
                  <a:cubicBezTo>
                    <a:pt x="142" y="3979"/>
                    <a:pt x="142" y="3979"/>
                    <a:pt x="142" y="3979"/>
                  </a:cubicBezTo>
                  <a:cubicBezTo>
                    <a:pt x="64" y="3979"/>
                    <a:pt x="0" y="3916"/>
                    <a:pt x="0" y="3837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0" y="64"/>
                    <a:pt x="64" y="0"/>
                    <a:pt x="142" y="0"/>
                  </a:cubicBezTo>
                  <a:cubicBezTo>
                    <a:pt x="2132" y="0"/>
                    <a:pt x="2132" y="0"/>
                    <a:pt x="2132" y="0"/>
                  </a:cubicBezTo>
                  <a:cubicBezTo>
                    <a:pt x="2210" y="0"/>
                    <a:pt x="2274" y="64"/>
                    <a:pt x="2274" y="142"/>
                  </a:cubicBezTo>
                  <a:cubicBezTo>
                    <a:pt x="2274" y="3837"/>
                    <a:pt x="2274" y="3837"/>
                    <a:pt x="2274" y="3837"/>
                  </a:cubicBezTo>
                  <a:cubicBezTo>
                    <a:pt x="2274" y="3916"/>
                    <a:pt x="2210" y="3979"/>
                    <a:pt x="2132" y="3979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A40C4020-B904-45F1-9560-29E1C51EAE9A}"/>
                </a:ext>
              </a:extLst>
            </p:cNvPr>
            <p:cNvSpPr>
              <a:spLocks noSelect="1" noChangeArrowheads="1"/>
            </p:cNvSpPr>
            <p:nvPr/>
          </p:nvSpPr>
          <p:spPr bwMode="auto">
            <a:xfrm>
              <a:off x="3306" y="1152"/>
              <a:ext cx="1023" cy="18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7" name="Oval 7">
              <a:extLst>
                <a:ext uri="{FF2B5EF4-FFF2-40B4-BE49-F238E27FC236}">
                  <a16:creationId xmlns:a16="http://schemas.microsoft.com/office/drawing/2014/main" id="{63EADF92-FEA6-49F0-9CDC-336B7F689A0C}"/>
                </a:ext>
              </a:extLst>
            </p:cNvPr>
            <p:cNvSpPr>
              <a:spLocks noSelect="1" noChangeArrowheads="1"/>
            </p:cNvSpPr>
            <p:nvPr/>
          </p:nvSpPr>
          <p:spPr bwMode="auto">
            <a:xfrm>
              <a:off x="3732" y="3113"/>
              <a:ext cx="170" cy="17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9F5B7C1E-3B2A-4676-AE1A-F66CCFD54A06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2709" y="1323"/>
              <a:ext cx="1449" cy="1108"/>
            </a:xfrm>
            <a:custGeom>
              <a:avLst/>
              <a:gdLst>
                <a:gd name="T0" fmla="*/ 1449 w 1449"/>
                <a:gd name="T1" fmla="*/ 938 h 1108"/>
                <a:gd name="T2" fmla="*/ 0 w 1449"/>
                <a:gd name="T3" fmla="*/ 938 h 1108"/>
                <a:gd name="T4" fmla="*/ 0 w 1449"/>
                <a:gd name="T5" fmla="*/ 0 h 1108"/>
                <a:gd name="T6" fmla="*/ 1449 w 1449"/>
                <a:gd name="T7" fmla="*/ 0 h 1108"/>
                <a:gd name="T8" fmla="*/ 1449 w 1449"/>
                <a:gd name="T9" fmla="*/ 938 h 1108"/>
                <a:gd name="T10" fmla="*/ 1279 w 1449"/>
                <a:gd name="T11" fmla="*/ 938 h 1108"/>
                <a:gd name="T12" fmla="*/ 1449 w 1449"/>
                <a:gd name="T13" fmla="*/ 1108 h 1108"/>
                <a:gd name="T14" fmla="*/ 1449 w 1449"/>
                <a:gd name="T15" fmla="*/ 938 h 1108"/>
                <a:gd name="T16" fmla="*/ 1279 w 1449"/>
                <a:gd name="T17" fmla="*/ 938 h 110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49" h="1108">
                  <a:moveTo>
                    <a:pt x="1449" y="938"/>
                  </a:moveTo>
                  <a:lnTo>
                    <a:pt x="0" y="938"/>
                  </a:lnTo>
                  <a:lnTo>
                    <a:pt x="0" y="0"/>
                  </a:lnTo>
                  <a:lnTo>
                    <a:pt x="1449" y="0"/>
                  </a:lnTo>
                  <a:lnTo>
                    <a:pt x="1449" y="938"/>
                  </a:lnTo>
                  <a:close/>
                  <a:moveTo>
                    <a:pt x="1279" y="938"/>
                  </a:moveTo>
                  <a:lnTo>
                    <a:pt x="1449" y="1108"/>
                  </a:lnTo>
                  <a:lnTo>
                    <a:pt x="1449" y="938"/>
                  </a:lnTo>
                  <a:lnTo>
                    <a:pt x="1279" y="938"/>
                  </a:lnTo>
                  <a:close/>
                </a:path>
              </a:pathLst>
            </a:custGeom>
            <a:solidFill>
              <a:srgbClr val="EDAE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67694B15-7F70-4617-AFC8-8412550F95B7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2880" y="1493"/>
              <a:ext cx="1108" cy="597"/>
            </a:xfrm>
            <a:custGeom>
              <a:avLst/>
              <a:gdLst>
                <a:gd name="T0" fmla="*/ 1108 w 1108"/>
                <a:gd name="T1" fmla="*/ 0 h 597"/>
                <a:gd name="T2" fmla="*/ 1108 w 1108"/>
                <a:gd name="T3" fmla="*/ 86 h 597"/>
                <a:gd name="T4" fmla="*/ 340 w 1108"/>
                <a:gd name="T5" fmla="*/ 86 h 597"/>
                <a:gd name="T6" fmla="*/ 340 w 1108"/>
                <a:gd name="T7" fmla="*/ 0 h 597"/>
                <a:gd name="T8" fmla="*/ 1108 w 1108"/>
                <a:gd name="T9" fmla="*/ 0 h 597"/>
                <a:gd name="T10" fmla="*/ 1108 w 1108"/>
                <a:gd name="T11" fmla="*/ 171 h 597"/>
                <a:gd name="T12" fmla="*/ 0 w 1108"/>
                <a:gd name="T13" fmla="*/ 171 h 597"/>
                <a:gd name="T14" fmla="*/ 0 w 1108"/>
                <a:gd name="T15" fmla="*/ 256 h 597"/>
                <a:gd name="T16" fmla="*/ 1108 w 1108"/>
                <a:gd name="T17" fmla="*/ 256 h 597"/>
                <a:gd name="T18" fmla="*/ 1108 w 1108"/>
                <a:gd name="T19" fmla="*/ 171 h 597"/>
                <a:gd name="T20" fmla="*/ 170 w 1108"/>
                <a:gd name="T21" fmla="*/ 427 h 597"/>
                <a:gd name="T22" fmla="*/ 1108 w 1108"/>
                <a:gd name="T23" fmla="*/ 427 h 597"/>
                <a:gd name="T24" fmla="*/ 1108 w 1108"/>
                <a:gd name="T25" fmla="*/ 341 h 597"/>
                <a:gd name="T26" fmla="*/ 170 w 1108"/>
                <a:gd name="T27" fmla="*/ 341 h 597"/>
                <a:gd name="T28" fmla="*/ 170 w 1108"/>
                <a:gd name="T29" fmla="*/ 427 h 597"/>
                <a:gd name="T30" fmla="*/ 0 w 1108"/>
                <a:gd name="T31" fmla="*/ 597 h 597"/>
                <a:gd name="T32" fmla="*/ 1108 w 1108"/>
                <a:gd name="T33" fmla="*/ 597 h 597"/>
                <a:gd name="T34" fmla="*/ 1108 w 1108"/>
                <a:gd name="T35" fmla="*/ 512 h 597"/>
                <a:gd name="T36" fmla="*/ 0 w 1108"/>
                <a:gd name="T37" fmla="*/ 512 h 597"/>
                <a:gd name="T38" fmla="*/ 0 w 1108"/>
                <a:gd name="T39" fmla="*/ 597 h 59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108" h="597">
                  <a:moveTo>
                    <a:pt x="1108" y="0"/>
                  </a:moveTo>
                  <a:lnTo>
                    <a:pt x="1108" y="86"/>
                  </a:lnTo>
                  <a:lnTo>
                    <a:pt x="340" y="86"/>
                  </a:lnTo>
                  <a:lnTo>
                    <a:pt x="340" y="0"/>
                  </a:lnTo>
                  <a:lnTo>
                    <a:pt x="1108" y="0"/>
                  </a:lnTo>
                  <a:close/>
                  <a:moveTo>
                    <a:pt x="1108" y="171"/>
                  </a:moveTo>
                  <a:lnTo>
                    <a:pt x="0" y="171"/>
                  </a:lnTo>
                  <a:lnTo>
                    <a:pt x="0" y="256"/>
                  </a:lnTo>
                  <a:lnTo>
                    <a:pt x="1108" y="256"/>
                  </a:lnTo>
                  <a:lnTo>
                    <a:pt x="1108" y="171"/>
                  </a:lnTo>
                  <a:close/>
                  <a:moveTo>
                    <a:pt x="170" y="427"/>
                  </a:moveTo>
                  <a:lnTo>
                    <a:pt x="1108" y="427"/>
                  </a:lnTo>
                  <a:lnTo>
                    <a:pt x="1108" y="341"/>
                  </a:lnTo>
                  <a:lnTo>
                    <a:pt x="170" y="341"/>
                  </a:lnTo>
                  <a:lnTo>
                    <a:pt x="170" y="427"/>
                  </a:lnTo>
                  <a:close/>
                  <a:moveTo>
                    <a:pt x="0" y="597"/>
                  </a:moveTo>
                  <a:lnTo>
                    <a:pt x="1108" y="597"/>
                  </a:lnTo>
                  <a:lnTo>
                    <a:pt x="1108" y="512"/>
                  </a:lnTo>
                  <a:lnTo>
                    <a:pt x="0" y="512"/>
                  </a:lnTo>
                  <a:lnTo>
                    <a:pt x="0" y="597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3C01C37D-0383-4C47-8DBE-95BE12807E31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3971" y="2414"/>
              <a:ext cx="3231" cy="1906"/>
            </a:xfrm>
            <a:custGeom>
              <a:avLst/>
              <a:gdLst>
                <a:gd name="T0" fmla="*/ 3231 w 5387"/>
                <a:gd name="T1" fmla="*/ 1906 h 3176"/>
                <a:gd name="T2" fmla="*/ 2325 w 5387"/>
                <a:gd name="T3" fmla="*/ 999 h 3176"/>
                <a:gd name="T4" fmla="*/ 2237 w 5387"/>
                <a:gd name="T5" fmla="*/ 670 h 3176"/>
                <a:gd name="T6" fmla="*/ 2237 w 5387"/>
                <a:gd name="T7" fmla="*/ 670 h 3176"/>
                <a:gd name="T8" fmla="*/ 1754 w 5387"/>
                <a:gd name="T9" fmla="*/ 187 h 3176"/>
                <a:gd name="T10" fmla="*/ 1754 w 5387"/>
                <a:gd name="T11" fmla="*/ 187 h 3176"/>
                <a:gd name="T12" fmla="*/ 1634 w 5387"/>
                <a:gd name="T13" fmla="*/ 67 h 3176"/>
                <a:gd name="T14" fmla="*/ 1393 w 5387"/>
                <a:gd name="T15" fmla="*/ 67 h 3176"/>
                <a:gd name="T16" fmla="*/ 1393 w 5387"/>
                <a:gd name="T17" fmla="*/ 308 h 3176"/>
                <a:gd name="T18" fmla="*/ 1152 w 5387"/>
                <a:gd name="T19" fmla="*/ 308 h 3176"/>
                <a:gd name="T20" fmla="*/ 1152 w 5387"/>
                <a:gd name="T21" fmla="*/ 549 h 3176"/>
                <a:gd name="T22" fmla="*/ 910 w 5387"/>
                <a:gd name="T23" fmla="*/ 549 h 3176"/>
                <a:gd name="T24" fmla="*/ 910 w 5387"/>
                <a:gd name="T25" fmla="*/ 790 h 3176"/>
                <a:gd name="T26" fmla="*/ 933 w 5387"/>
                <a:gd name="T27" fmla="*/ 813 h 3176"/>
                <a:gd name="T28" fmla="*/ 308 w 5387"/>
                <a:gd name="T29" fmla="*/ 187 h 3176"/>
                <a:gd name="T30" fmla="*/ 67 w 5387"/>
                <a:gd name="T31" fmla="*/ 187 h 3176"/>
                <a:gd name="T32" fmla="*/ 67 w 5387"/>
                <a:gd name="T33" fmla="*/ 428 h 3176"/>
                <a:gd name="T34" fmla="*/ 790 w 5387"/>
                <a:gd name="T35" fmla="*/ 1152 h 3176"/>
                <a:gd name="T36" fmla="*/ 790 w 5387"/>
                <a:gd name="T37" fmla="*/ 1152 h 3176"/>
                <a:gd name="T38" fmla="*/ 981 w 5387"/>
                <a:gd name="T39" fmla="*/ 1344 h 3176"/>
                <a:gd name="T40" fmla="*/ 669 w 5387"/>
                <a:gd name="T41" fmla="*/ 1344 h 3176"/>
                <a:gd name="T42" fmla="*/ 499 w 5387"/>
                <a:gd name="T43" fmla="*/ 1514 h 3176"/>
                <a:gd name="T44" fmla="*/ 669 w 5387"/>
                <a:gd name="T45" fmla="*/ 1685 h 3176"/>
                <a:gd name="T46" fmla="*/ 1563 w 5387"/>
                <a:gd name="T47" fmla="*/ 1685 h 3176"/>
                <a:gd name="T48" fmla="*/ 1784 w 5387"/>
                <a:gd name="T49" fmla="*/ 1906 h 3176"/>
                <a:gd name="T50" fmla="*/ 3231 w 5387"/>
                <a:gd name="T51" fmla="*/ 1906 h 3176"/>
                <a:gd name="T52" fmla="*/ 1513 w 5387"/>
                <a:gd name="T53" fmla="*/ 428 h 3176"/>
                <a:gd name="T54" fmla="*/ 1513 w 5387"/>
                <a:gd name="T55" fmla="*/ 428 h 3176"/>
                <a:gd name="T56" fmla="*/ 1473 w 5387"/>
                <a:gd name="T57" fmla="*/ 388 h 3176"/>
                <a:gd name="T58" fmla="*/ 1513 w 5387"/>
                <a:gd name="T59" fmla="*/ 428 h 3176"/>
                <a:gd name="T60" fmla="*/ 1272 w 5387"/>
                <a:gd name="T61" fmla="*/ 670 h 3176"/>
                <a:gd name="T62" fmla="*/ 1272 w 5387"/>
                <a:gd name="T63" fmla="*/ 670 h 3176"/>
                <a:gd name="T64" fmla="*/ 1242 w 5387"/>
                <a:gd name="T65" fmla="*/ 640 h 3176"/>
                <a:gd name="T66" fmla="*/ 1272 w 5387"/>
                <a:gd name="T67" fmla="*/ 670 h 3176"/>
                <a:gd name="T68" fmla="*/ 1272 w 5387"/>
                <a:gd name="T69" fmla="*/ 670 h 317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387" h="3176">
                  <a:moveTo>
                    <a:pt x="5387" y="3176"/>
                  </a:moveTo>
                  <a:cubicBezTo>
                    <a:pt x="3876" y="1665"/>
                    <a:pt x="3876" y="1665"/>
                    <a:pt x="3876" y="1665"/>
                  </a:cubicBezTo>
                  <a:cubicBezTo>
                    <a:pt x="3927" y="1476"/>
                    <a:pt x="3878" y="1265"/>
                    <a:pt x="3729" y="1116"/>
                  </a:cubicBezTo>
                  <a:cubicBezTo>
                    <a:pt x="3729" y="1116"/>
                    <a:pt x="3729" y="1116"/>
                    <a:pt x="3729" y="1116"/>
                  </a:cubicBezTo>
                  <a:cubicBezTo>
                    <a:pt x="2925" y="312"/>
                    <a:pt x="2925" y="312"/>
                    <a:pt x="2925" y="312"/>
                  </a:cubicBezTo>
                  <a:cubicBezTo>
                    <a:pt x="2925" y="312"/>
                    <a:pt x="2925" y="312"/>
                    <a:pt x="2925" y="312"/>
                  </a:cubicBezTo>
                  <a:cubicBezTo>
                    <a:pt x="2724" y="111"/>
                    <a:pt x="2724" y="111"/>
                    <a:pt x="2724" y="111"/>
                  </a:cubicBezTo>
                  <a:cubicBezTo>
                    <a:pt x="2613" y="0"/>
                    <a:pt x="2433" y="0"/>
                    <a:pt x="2322" y="111"/>
                  </a:cubicBezTo>
                  <a:cubicBezTo>
                    <a:pt x="2211" y="222"/>
                    <a:pt x="2211" y="402"/>
                    <a:pt x="2322" y="513"/>
                  </a:cubicBezTo>
                  <a:cubicBezTo>
                    <a:pt x="2211" y="402"/>
                    <a:pt x="2031" y="402"/>
                    <a:pt x="1920" y="513"/>
                  </a:cubicBezTo>
                  <a:cubicBezTo>
                    <a:pt x="1809" y="624"/>
                    <a:pt x="1809" y="804"/>
                    <a:pt x="1920" y="915"/>
                  </a:cubicBezTo>
                  <a:cubicBezTo>
                    <a:pt x="1809" y="804"/>
                    <a:pt x="1629" y="804"/>
                    <a:pt x="1518" y="915"/>
                  </a:cubicBezTo>
                  <a:cubicBezTo>
                    <a:pt x="1407" y="1026"/>
                    <a:pt x="1407" y="1206"/>
                    <a:pt x="1518" y="1317"/>
                  </a:cubicBezTo>
                  <a:cubicBezTo>
                    <a:pt x="1555" y="1354"/>
                    <a:pt x="1555" y="1354"/>
                    <a:pt x="1555" y="1354"/>
                  </a:cubicBezTo>
                  <a:cubicBezTo>
                    <a:pt x="513" y="312"/>
                    <a:pt x="513" y="312"/>
                    <a:pt x="513" y="312"/>
                  </a:cubicBezTo>
                  <a:cubicBezTo>
                    <a:pt x="402" y="201"/>
                    <a:pt x="222" y="201"/>
                    <a:pt x="111" y="312"/>
                  </a:cubicBezTo>
                  <a:cubicBezTo>
                    <a:pt x="0" y="423"/>
                    <a:pt x="0" y="603"/>
                    <a:pt x="111" y="714"/>
                  </a:cubicBezTo>
                  <a:cubicBezTo>
                    <a:pt x="1317" y="1920"/>
                    <a:pt x="1317" y="1920"/>
                    <a:pt x="1317" y="1920"/>
                  </a:cubicBezTo>
                  <a:cubicBezTo>
                    <a:pt x="1317" y="1920"/>
                    <a:pt x="1317" y="1920"/>
                    <a:pt x="1317" y="1920"/>
                  </a:cubicBezTo>
                  <a:cubicBezTo>
                    <a:pt x="1636" y="2239"/>
                    <a:pt x="1636" y="2239"/>
                    <a:pt x="1636" y="2239"/>
                  </a:cubicBezTo>
                  <a:cubicBezTo>
                    <a:pt x="1116" y="2239"/>
                    <a:pt x="1116" y="2239"/>
                    <a:pt x="1116" y="2239"/>
                  </a:cubicBezTo>
                  <a:cubicBezTo>
                    <a:pt x="959" y="2239"/>
                    <a:pt x="832" y="2366"/>
                    <a:pt x="832" y="2523"/>
                  </a:cubicBezTo>
                  <a:cubicBezTo>
                    <a:pt x="832" y="2680"/>
                    <a:pt x="959" y="2807"/>
                    <a:pt x="1116" y="2807"/>
                  </a:cubicBezTo>
                  <a:cubicBezTo>
                    <a:pt x="2606" y="2807"/>
                    <a:pt x="2606" y="2807"/>
                    <a:pt x="2606" y="2807"/>
                  </a:cubicBezTo>
                  <a:cubicBezTo>
                    <a:pt x="2975" y="3176"/>
                    <a:pt x="2975" y="3176"/>
                    <a:pt x="2975" y="3176"/>
                  </a:cubicBezTo>
                  <a:lnTo>
                    <a:pt x="5387" y="3176"/>
                  </a:lnTo>
                  <a:close/>
                  <a:moveTo>
                    <a:pt x="2523" y="714"/>
                  </a:moveTo>
                  <a:cubicBezTo>
                    <a:pt x="2523" y="714"/>
                    <a:pt x="2523" y="714"/>
                    <a:pt x="2523" y="714"/>
                  </a:cubicBezTo>
                  <a:cubicBezTo>
                    <a:pt x="2456" y="647"/>
                    <a:pt x="2456" y="647"/>
                    <a:pt x="2456" y="647"/>
                  </a:cubicBezTo>
                  <a:lnTo>
                    <a:pt x="2523" y="714"/>
                  </a:lnTo>
                  <a:close/>
                  <a:moveTo>
                    <a:pt x="2121" y="1116"/>
                  </a:moveTo>
                  <a:cubicBezTo>
                    <a:pt x="2121" y="1116"/>
                    <a:pt x="2121" y="1116"/>
                    <a:pt x="2121" y="1116"/>
                  </a:cubicBezTo>
                  <a:cubicBezTo>
                    <a:pt x="2071" y="1066"/>
                    <a:pt x="2071" y="1066"/>
                    <a:pt x="2071" y="1066"/>
                  </a:cubicBezTo>
                  <a:cubicBezTo>
                    <a:pt x="2121" y="1116"/>
                    <a:pt x="2121" y="1116"/>
                    <a:pt x="2121" y="1116"/>
                  </a:cubicBezTo>
                  <a:cubicBezTo>
                    <a:pt x="2121" y="1116"/>
                    <a:pt x="2121" y="1116"/>
                    <a:pt x="2121" y="1116"/>
                  </a:cubicBezTo>
                  <a:close/>
                </a:path>
              </a:pathLst>
            </a:custGeom>
            <a:solidFill>
              <a:srgbClr val="865B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F9D4F45F-2352-4810-8C0F-B064E4FECF68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4064" y="2629"/>
              <a:ext cx="188" cy="187"/>
            </a:xfrm>
            <a:custGeom>
              <a:avLst/>
              <a:gdLst>
                <a:gd name="T0" fmla="*/ 155 w 312"/>
                <a:gd name="T1" fmla="*/ 34 h 312"/>
                <a:gd name="T2" fmla="*/ 155 w 312"/>
                <a:gd name="T3" fmla="*/ 154 h 312"/>
                <a:gd name="T4" fmla="*/ 34 w 312"/>
                <a:gd name="T5" fmla="*/ 154 h 312"/>
                <a:gd name="T6" fmla="*/ 34 w 312"/>
                <a:gd name="T7" fmla="*/ 34 h 312"/>
                <a:gd name="T8" fmla="*/ 155 w 312"/>
                <a:gd name="T9" fmla="*/ 34 h 3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312">
                  <a:moveTo>
                    <a:pt x="257" y="56"/>
                  </a:moveTo>
                  <a:cubicBezTo>
                    <a:pt x="312" y="111"/>
                    <a:pt x="312" y="201"/>
                    <a:pt x="257" y="257"/>
                  </a:cubicBezTo>
                  <a:cubicBezTo>
                    <a:pt x="201" y="312"/>
                    <a:pt x="111" y="312"/>
                    <a:pt x="56" y="257"/>
                  </a:cubicBezTo>
                  <a:cubicBezTo>
                    <a:pt x="0" y="201"/>
                    <a:pt x="0" y="111"/>
                    <a:pt x="56" y="56"/>
                  </a:cubicBezTo>
                  <a:cubicBezTo>
                    <a:pt x="111" y="0"/>
                    <a:pt x="201" y="0"/>
                    <a:pt x="257" y="5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5CF0A031-BC1C-4B83-8CFC-B9755DC48D17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4547" y="3835"/>
              <a:ext cx="187" cy="187"/>
            </a:xfrm>
            <a:custGeom>
              <a:avLst/>
              <a:gdLst>
                <a:gd name="T0" fmla="*/ 154 w 312"/>
                <a:gd name="T1" fmla="*/ 34 h 312"/>
                <a:gd name="T2" fmla="*/ 154 w 312"/>
                <a:gd name="T3" fmla="*/ 154 h 312"/>
                <a:gd name="T4" fmla="*/ 34 w 312"/>
                <a:gd name="T5" fmla="*/ 154 h 312"/>
                <a:gd name="T6" fmla="*/ 34 w 312"/>
                <a:gd name="T7" fmla="*/ 34 h 312"/>
                <a:gd name="T8" fmla="*/ 154 w 312"/>
                <a:gd name="T9" fmla="*/ 34 h 3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312">
                  <a:moveTo>
                    <a:pt x="257" y="56"/>
                  </a:moveTo>
                  <a:cubicBezTo>
                    <a:pt x="312" y="111"/>
                    <a:pt x="312" y="201"/>
                    <a:pt x="257" y="257"/>
                  </a:cubicBezTo>
                  <a:cubicBezTo>
                    <a:pt x="201" y="312"/>
                    <a:pt x="111" y="312"/>
                    <a:pt x="56" y="257"/>
                  </a:cubicBezTo>
                  <a:cubicBezTo>
                    <a:pt x="0" y="201"/>
                    <a:pt x="0" y="111"/>
                    <a:pt x="56" y="56"/>
                  </a:cubicBezTo>
                  <a:cubicBezTo>
                    <a:pt x="111" y="0"/>
                    <a:pt x="201" y="0"/>
                    <a:pt x="257" y="5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13" name="Groep 22">
            <a:extLst>
              <a:ext uri="{FF2B5EF4-FFF2-40B4-BE49-F238E27FC236}">
                <a16:creationId xmlns:a16="http://schemas.microsoft.com/office/drawing/2014/main" id="{DFABD1D3-BF52-49F5-AB2C-B54CF0F48272}"/>
              </a:ext>
            </a:extLst>
          </p:cNvPr>
          <p:cNvGrpSpPr>
            <a:grpSpLocks noSelect="1"/>
          </p:cNvGrpSpPr>
          <p:nvPr userDrawn="1"/>
        </p:nvGrpSpPr>
        <p:grpSpPr bwMode="auto">
          <a:xfrm>
            <a:off x="11588750" y="6219825"/>
            <a:ext cx="358775" cy="409575"/>
            <a:chOff x="11588750" y="6219825"/>
            <a:chExt cx="358775" cy="409575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8C1C742E-DB1B-4535-8FD4-C20D56B9EB84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1588750" y="6219825"/>
              <a:ext cx="355600" cy="192088"/>
            </a:xfrm>
            <a:custGeom>
              <a:avLst/>
              <a:gdLst>
                <a:gd name="T0" fmla="*/ 355600 w 1119"/>
                <a:gd name="T1" fmla="*/ 96203 h 605"/>
                <a:gd name="T2" fmla="*/ 177959 w 1119"/>
                <a:gd name="T3" fmla="*/ 192088 h 605"/>
                <a:gd name="T4" fmla="*/ 0 w 1119"/>
                <a:gd name="T5" fmla="*/ 96203 h 605"/>
                <a:gd name="T6" fmla="*/ 177959 w 1119"/>
                <a:gd name="T7" fmla="*/ 0 h 605"/>
                <a:gd name="T8" fmla="*/ 355600 w 1119"/>
                <a:gd name="T9" fmla="*/ 96203 h 6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19" h="605">
                  <a:moveTo>
                    <a:pt x="1119" y="303"/>
                  </a:moveTo>
                  <a:cubicBezTo>
                    <a:pt x="1009" y="483"/>
                    <a:pt x="800" y="605"/>
                    <a:pt x="560" y="605"/>
                  </a:cubicBezTo>
                  <a:cubicBezTo>
                    <a:pt x="319" y="605"/>
                    <a:pt x="110" y="483"/>
                    <a:pt x="0" y="303"/>
                  </a:cubicBezTo>
                  <a:cubicBezTo>
                    <a:pt x="110" y="122"/>
                    <a:pt x="319" y="0"/>
                    <a:pt x="560" y="0"/>
                  </a:cubicBezTo>
                  <a:cubicBezTo>
                    <a:pt x="800" y="0"/>
                    <a:pt x="1009" y="122"/>
                    <a:pt x="1119" y="30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5" name="Oval 6">
              <a:extLst>
                <a:ext uri="{FF2B5EF4-FFF2-40B4-BE49-F238E27FC236}">
                  <a16:creationId xmlns:a16="http://schemas.microsoft.com/office/drawing/2014/main" id="{6A6FEF94-10DE-42B9-9FAE-5092FA82CF08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11701463" y="6251575"/>
              <a:ext cx="130175" cy="1301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16" name="Oval 7">
              <a:extLst>
                <a:ext uri="{FF2B5EF4-FFF2-40B4-BE49-F238E27FC236}">
                  <a16:creationId xmlns:a16="http://schemas.microsoft.com/office/drawing/2014/main" id="{B7E5B2A1-42D7-47F7-9B31-599678EC5B75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11737975" y="6288088"/>
              <a:ext cx="57150" cy="571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A357A3E4-58B8-40CF-B530-4B3F565808B9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1769725" y="6438900"/>
              <a:ext cx="177800" cy="190500"/>
            </a:xfrm>
            <a:custGeom>
              <a:avLst/>
              <a:gdLst>
                <a:gd name="T0" fmla="*/ 177800 w 112"/>
                <a:gd name="T1" fmla="*/ 95250 h 120"/>
                <a:gd name="T2" fmla="*/ 12700 w 112"/>
                <a:gd name="T3" fmla="*/ 0 h 120"/>
                <a:gd name="T4" fmla="*/ 0 w 112"/>
                <a:gd name="T5" fmla="*/ 9525 h 120"/>
                <a:gd name="T6" fmla="*/ 0 w 112"/>
                <a:gd name="T7" fmla="*/ 182563 h 120"/>
                <a:gd name="T8" fmla="*/ 12700 w 112"/>
                <a:gd name="T9" fmla="*/ 190500 h 120"/>
                <a:gd name="T10" fmla="*/ 177800 w 112"/>
                <a:gd name="T11" fmla="*/ 95250 h 1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" h="120">
                  <a:moveTo>
                    <a:pt x="112" y="60"/>
                  </a:moveTo>
                  <a:lnTo>
                    <a:pt x="8" y="0"/>
                  </a:lnTo>
                  <a:lnTo>
                    <a:pt x="0" y="6"/>
                  </a:lnTo>
                  <a:lnTo>
                    <a:pt x="0" y="115"/>
                  </a:lnTo>
                  <a:lnTo>
                    <a:pt x="8" y="120"/>
                  </a:lnTo>
                  <a:lnTo>
                    <a:pt x="112" y="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8" name="Rectangle 9">
              <a:extLst>
                <a:ext uri="{FF2B5EF4-FFF2-40B4-BE49-F238E27FC236}">
                  <a16:creationId xmlns:a16="http://schemas.microsoft.com/office/drawing/2014/main" id="{EC0158B3-7DCE-4629-8390-EFB1E617EA67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11591925" y="6438900"/>
              <a:ext cx="190500" cy="1905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0739A89F-295C-400B-8414-466FE0F4F7A9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1877675" y="6494463"/>
              <a:ext cx="69850" cy="80963"/>
            </a:xfrm>
            <a:custGeom>
              <a:avLst/>
              <a:gdLst>
                <a:gd name="T0" fmla="*/ 69850 w 44"/>
                <a:gd name="T1" fmla="*/ 39688 h 51"/>
                <a:gd name="T2" fmla="*/ 0 w 44"/>
                <a:gd name="T3" fmla="*/ 0 h 51"/>
                <a:gd name="T4" fmla="*/ 0 w 44"/>
                <a:gd name="T5" fmla="*/ 80963 h 51"/>
                <a:gd name="T6" fmla="*/ 69850 w 44"/>
                <a:gd name="T7" fmla="*/ 39688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44" y="25"/>
                  </a:moveTo>
                  <a:lnTo>
                    <a:pt x="0" y="0"/>
                  </a:lnTo>
                  <a:lnTo>
                    <a:pt x="0" y="51"/>
                  </a:lnTo>
                  <a:lnTo>
                    <a:pt x="44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3" name="Ondertitel 2"/>
          <p:cNvSpPr>
            <a:spLocks noGrp="1" noSelect="1"/>
          </p:cNvSpPr>
          <p:nvPr>
            <p:ph type="subTitle" idx="1"/>
          </p:nvPr>
        </p:nvSpPr>
        <p:spPr>
          <a:xfrm>
            <a:off x="601199" y="1908000"/>
            <a:ext cx="3569149" cy="964154"/>
          </a:xfrm>
        </p:spPr>
        <p:txBody>
          <a:bodyPr/>
          <a:lstStyle>
            <a:lvl1pPr marL="0" indent="0" algn="l">
              <a:buNone/>
              <a:defRPr sz="3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2" name="Titel 1"/>
          <p:cNvSpPr>
            <a:spLocks noGrp="1" noSelect="1"/>
          </p:cNvSpPr>
          <p:nvPr>
            <p:ph type="ctrTitle"/>
          </p:nvPr>
        </p:nvSpPr>
        <p:spPr>
          <a:xfrm>
            <a:off x="601199" y="534554"/>
            <a:ext cx="7709364" cy="1440000"/>
          </a:xfrm>
        </p:spPr>
        <p:txBody>
          <a:bodyPr anchor="b"/>
          <a:lstStyle>
            <a:lvl1pPr algn="l">
              <a:lnSpc>
                <a:spcPct val="96000"/>
              </a:lnSpc>
              <a:defRPr sz="5200" baseline="0"/>
            </a:lvl1pPr>
          </a:lstStyle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3110371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ekop 3 (vaste afbeelding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:a16="http://schemas.microsoft.com/office/drawing/2014/main" id="{48D5526C-7310-4019-B741-089177531C6E}"/>
              </a:ext>
            </a:extLst>
          </p:cNvPr>
          <p:cNvGrpSpPr>
            <a:grpSpLocks noSelect="1" noChangeAspect="1"/>
          </p:cNvGrpSpPr>
          <p:nvPr userDrawn="1"/>
        </p:nvGrpSpPr>
        <p:grpSpPr bwMode="auto">
          <a:xfrm>
            <a:off x="4895850" y="0"/>
            <a:ext cx="5678488" cy="6858000"/>
            <a:chOff x="3084" y="0"/>
            <a:chExt cx="3577" cy="4320"/>
          </a:xfrm>
        </p:grpSpPr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D4F36B85-9FA7-4127-898D-B7F828CEB4EA}"/>
                </a:ext>
              </a:extLst>
            </p:cNvPr>
            <p:cNvSpPr>
              <a:spLocks noSelect="1" noChangeArrowheads="1"/>
            </p:cNvSpPr>
            <p:nvPr/>
          </p:nvSpPr>
          <p:spPr bwMode="auto">
            <a:xfrm>
              <a:off x="3305" y="2957"/>
              <a:ext cx="1986" cy="518"/>
            </a:xfrm>
            <a:prstGeom prst="rect">
              <a:avLst/>
            </a:prstGeom>
            <a:solidFill>
              <a:srgbClr val="F5F1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9714057F-27F9-4F9B-B920-86747EC36D62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3084" y="826"/>
              <a:ext cx="2207" cy="2869"/>
            </a:xfrm>
            <a:custGeom>
              <a:avLst/>
              <a:gdLst>
                <a:gd name="T0" fmla="*/ 2207 w 3679"/>
                <a:gd name="T1" fmla="*/ 2207 h 4783"/>
                <a:gd name="T2" fmla="*/ 1821 w 3679"/>
                <a:gd name="T3" fmla="*/ 2207 h 4783"/>
                <a:gd name="T4" fmla="*/ 1821 w 3679"/>
                <a:gd name="T5" fmla="*/ 2869 h 4783"/>
                <a:gd name="T6" fmla="*/ 1600 w 3679"/>
                <a:gd name="T7" fmla="*/ 2648 h 4783"/>
                <a:gd name="T8" fmla="*/ 1380 w 3679"/>
                <a:gd name="T9" fmla="*/ 2869 h 4783"/>
                <a:gd name="T10" fmla="*/ 1380 w 3679"/>
                <a:gd name="T11" fmla="*/ 2207 h 4783"/>
                <a:gd name="T12" fmla="*/ 221 w 3679"/>
                <a:gd name="T13" fmla="*/ 2207 h 4783"/>
                <a:gd name="T14" fmla="*/ 0 w 3679"/>
                <a:gd name="T15" fmla="*/ 2428 h 4783"/>
                <a:gd name="T16" fmla="*/ 0 w 3679"/>
                <a:gd name="T17" fmla="*/ 221 h 4783"/>
                <a:gd name="T18" fmla="*/ 221 w 3679"/>
                <a:gd name="T19" fmla="*/ 0 h 4783"/>
                <a:gd name="T20" fmla="*/ 2207 w 3679"/>
                <a:gd name="T21" fmla="*/ 0 h 4783"/>
                <a:gd name="T22" fmla="*/ 2207 w 3679"/>
                <a:gd name="T23" fmla="*/ 2207 h 478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679" h="4783">
                  <a:moveTo>
                    <a:pt x="3679" y="3679"/>
                  </a:moveTo>
                  <a:cubicBezTo>
                    <a:pt x="3035" y="3679"/>
                    <a:pt x="3035" y="3679"/>
                    <a:pt x="3035" y="3679"/>
                  </a:cubicBezTo>
                  <a:cubicBezTo>
                    <a:pt x="3035" y="4783"/>
                    <a:pt x="3035" y="4783"/>
                    <a:pt x="3035" y="4783"/>
                  </a:cubicBezTo>
                  <a:cubicBezTo>
                    <a:pt x="2667" y="4415"/>
                    <a:pt x="2667" y="4415"/>
                    <a:pt x="2667" y="4415"/>
                  </a:cubicBezTo>
                  <a:cubicBezTo>
                    <a:pt x="2300" y="4783"/>
                    <a:pt x="2300" y="4783"/>
                    <a:pt x="2300" y="4783"/>
                  </a:cubicBezTo>
                  <a:cubicBezTo>
                    <a:pt x="2300" y="3679"/>
                    <a:pt x="2300" y="3679"/>
                    <a:pt x="2300" y="3679"/>
                  </a:cubicBezTo>
                  <a:cubicBezTo>
                    <a:pt x="368" y="3679"/>
                    <a:pt x="368" y="3679"/>
                    <a:pt x="368" y="3679"/>
                  </a:cubicBezTo>
                  <a:cubicBezTo>
                    <a:pt x="165" y="3679"/>
                    <a:pt x="0" y="3845"/>
                    <a:pt x="0" y="4047"/>
                  </a:cubicBezTo>
                  <a:cubicBezTo>
                    <a:pt x="0" y="368"/>
                    <a:pt x="0" y="368"/>
                    <a:pt x="0" y="368"/>
                  </a:cubicBezTo>
                  <a:cubicBezTo>
                    <a:pt x="0" y="165"/>
                    <a:pt x="165" y="0"/>
                    <a:pt x="368" y="0"/>
                  </a:cubicBezTo>
                  <a:cubicBezTo>
                    <a:pt x="3679" y="0"/>
                    <a:pt x="3679" y="0"/>
                    <a:pt x="3679" y="0"/>
                  </a:cubicBezTo>
                  <a:lnTo>
                    <a:pt x="3679" y="3679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7" name="Oval 7">
              <a:extLst>
                <a:ext uri="{FF2B5EF4-FFF2-40B4-BE49-F238E27FC236}">
                  <a16:creationId xmlns:a16="http://schemas.microsoft.com/office/drawing/2014/main" id="{85777614-3F6B-4D61-AE30-4FE1D6067470}"/>
                </a:ext>
              </a:extLst>
            </p:cNvPr>
            <p:cNvSpPr>
              <a:spLocks noSelect="1" noChangeArrowheads="1"/>
            </p:cNvSpPr>
            <p:nvPr/>
          </p:nvSpPr>
          <p:spPr bwMode="auto">
            <a:xfrm>
              <a:off x="3084" y="3033"/>
              <a:ext cx="442" cy="442"/>
            </a:xfrm>
            <a:prstGeom prst="ellipse">
              <a:avLst/>
            </a:pr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4A243569-0C3F-4434-8174-DFD49F84866C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3195" y="1046"/>
              <a:ext cx="1655" cy="2318"/>
            </a:xfrm>
            <a:custGeom>
              <a:avLst/>
              <a:gdLst>
                <a:gd name="T0" fmla="*/ 1434 w 2759"/>
                <a:gd name="T1" fmla="*/ 1435 h 3863"/>
                <a:gd name="T2" fmla="*/ 1434 w 2759"/>
                <a:gd name="T3" fmla="*/ 1435 h 3863"/>
                <a:gd name="T4" fmla="*/ 1324 w 2759"/>
                <a:gd name="T5" fmla="*/ 1545 h 3863"/>
                <a:gd name="T6" fmla="*/ 441 w 2759"/>
                <a:gd name="T7" fmla="*/ 1545 h 3863"/>
                <a:gd name="T8" fmla="*/ 331 w 2759"/>
                <a:gd name="T9" fmla="*/ 1435 h 3863"/>
                <a:gd name="T10" fmla="*/ 331 w 2759"/>
                <a:gd name="T11" fmla="*/ 1435 h 3863"/>
                <a:gd name="T12" fmla="*/ 441 w 2759"/>
                <a:gd name="T13" fmla="*/ 1324 h 3863"/>
                <a:gd name="T14" fmla="*/ 1324 w 2759"/>
                <a:gd name="T15" fmla="*/ 1324 h 3863"/>
                <a:gd name="T16" fmla="*/ 1434 w 2759"/>
                <a:gd name="T17" fmla="*/ 1435 h 3863"/>
                <a:gd name="T18" fmla="*/ 1545 w 2759"/>
                <a:gd name="T19" fmla="*/ 883 h 3863"/>
                <a:gd name="T20" fmla="*/ 441 w 2759"/>
                <a:gd name="T21" fmla="*/ 883 h 3863"/>
                <a:gd name="T22" fmla="*/ 331 w 2759"/>
                <a:gd name="T23" fmla="*/ 993 h 3863"/>
                <a:gd name="T24" fmla="*/ 331 w 2759"/>
                <a:gd name="T25" fmla="*/ 993 h 3863"/>
                <a:gd name="T26" fmla="*/ 441 w 2759"/>
                <a:gd name="T27" fmla="*/ 1103 h 3863"/>
                <a:gd name="T28" fmla="*/ 1545 w 2759"/>
                <a:gd name="T29" fmla="*/ 1103 h 3863"/>
                <a:gd name="T30" fmla="*/ 1655 w 2759"/>
                <a:gd name="T31" fmla="*/ 993 h 3863"/>
                <a:gd name="T32" fmla="*/ 1655 w 2759"/>
                <a:gd name="T33" fmla="*/ 993 h 3863"/>
                <a:gd name="T34" fmla="*/ 1545 w 2759"/>
                <a:gd name="T35" fmla="*/ 883 h 3863"/>
                <a:gd name="T36" fmla="*/ 441 w 2759"/>
                <a:gd name="T37" fmla="*/ 442 h 3863"/>
                <a:gd name="T38" fmla="*/ 331 w 2759"/>
                <a:gd name="T39" fmla="*/ 551 h 3863"/>
                <a:gd name="T40" fmla="*/ 331 w 2759"/>
                <a:gd name="T41" fmla="*/ 552 h 3863"/>
                <a:gd name="T42" fmla="*/ 441 w 2759"/>
                <a:gd name="T43" fmla="*/ 662 h 3863"/>
                <a:gd name="T44" fmla="*/ 1324 w 2759"/>
                <a:gd name="T45" fmla="*/ 662 h 3863"/>
                <a:gd name="T46" fmla="*/ 1434 w 2759"/>
                <a:gd name="T47" fmla="*/ 552 h 3863"/>
                <a:gd name="T48" fmla="*/ 1434 w 2759"/>
                <a:gd name="T49" fmla="*/ 551 h 3863"/>
                <a:gd name="T50" fmla="*/ 1324 w 2759"/>
                <a:gd name="T51" fmla="*/ 442 h 3863"/>
                <a:gd name="T52" fmla="*/ 441 w 2759"/>
                <a:gd name="T53" fmla="*/ 442 h 3863"/>
                <a:gd name="T54" fmla="*/ 441 w 2759"/>
                <a:gd name="T55" fmla="*/ 221 h 3863"/>
                <a:gd name="T56" fmla="*/ 1545 w 2759"/>
                <a:gd name="T57" fmla="*/ 221 h 3863"/>
                <a:gd name="T58" fmla="*/ 1655 w 2759"/>
                <a:gd name="T59" fmla="*/ 110 h 3863"/>
                <a:gd name="T60" fmla="*/ 1545 w 2759"/>
                <a:gd name="T61" fmla="*/ 0 h 3863"/>
                <a:gd name="T62" fmla="*/ 441 w 2759"/>
                <a:gd name="T63" fmla="*/ 0 h 3863"/>
                <a:gd name="T64" fmla="*/ 331 w 2759"/>
                <a:gd name="T65" fmla="*/ 110 h 3863"/>
                <a:gd name="T66" fmla="*/ 441 w 2759"/>
                <a:gd name="T67" fmla="*/ 221 h 3863"/>
                <a:gd name="T68" fmla="*/ 110 w 2759"/>
                <a:gd name="T69" fmla="*/ 2097 h 3863"/>
                <a:gd name="T70" fmla="*/ 0 w 2759"/>
                <a:gd name="T71" fmla="*/ 2208 h 3863"/>
                <a:gd name="T72" fmla="*/ 110 w 2759"/>
                <a:gd name="T73" fmla="*/ 2318 h 3863"/>
                <a:gd name="T74" fmla="*/ 221 w 2759"/>
                <a:gd name="T75" fmla="*/ 2208 h 3863"/>
                <a:gd name="T76" fmla="*/ 110 w 2759"/>
                <a:gd name="T77" fmla="*/ 2097 h 386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2759" h="3863">
                  <a:moveTo>
                    <a:pt x="2391" y="2391"/>
                  </a:moveTo>
                  <a:cubicBezTo>
                    <a:pt x="2391" y="2392"/>
                    <a:pt x="2391" y="2392"/>
                    <a:pt x="2391" y="2392"/>
                  </a:cubicBezTo>
                  <a:cubicBezTo>
                    <a:pt x="2391" y="2493"/>
                    <a:pt x="2309" y="2575"/>
                    <a:pt x="2208" y="2575"/>
                  </a:cubicBezTo>
                  <a:cubicBezTo>
                    <a:pt x="735" y="2575"/>
                    <a:pt x="735" y="2575"/>
                    <a:pt x="735" y="2575"/>
                  </a:cubicBezTo>
                  <a:cubicBezTo>
                    <a:pt x="634" y="2575"/>
                    <a:pt x="552" y="2493"/>
                    <a:pt x="552" y="2392"/>
                  </a:cubicBezTo>
                  <a:cubicBezTo>
                    <a:pt x="552" y="2391"/>
                    <a:pt x="552" y="2391"/>
                    <a:pt x="552" y="2391"/>
                  </a:cubicBezTo>
                  <a:cubicBezTo>
                    <a:pt x="552" y="2290"/>
                    <a:pt x="634" y="2207"/>
                    <a:pt x="735" y="2207"/>
                  </a:cubicBezTo>
                  <a:cubicBezTo>
                    <a:pt x="2208" y="2207"/>
                    <a:pt x="2208" y="2207"/>
                    <a:pt x="2208" y="2207"/>
                  </a:cubicBezTo>
                  <a:cubicBezTo>
                    <a:pt x="2309" y="2207"/>
                    <a:pt x="2391" y="2290"/>
                    <a:pt x="2391" y="2391"/>
                  </a:cubicBezTo>
                  <a:close/>
                  <a:moveTo>
                    <a:pt x="2575" y="1472"/>
                  </a:moveTo>
                  <a:cubicBezTo>
                    <a:pt x="736" y="1472"/>
                    <a:pt x="736" y="1472"/>
                    <a:pt x="736" y="1472"/>
                  </a:cubicBezTo>
                  <a:cubicBezTo>
                    <a:pt x="634" y="1472"/>
                    <a:pt x="552" y="1554"/>
                    <a:pt x="552" y="1655"/>
                  </a:cubicBezTo>
                  <a:cubicBezTo>
                    <a:pt x="552" y="1655"/>
                    <a:pt x="552" y="1655"/>
                    <a:pt x="552" y="1655"/>
                  </a:cubicBezTo>
                  <a:cubicBezTo>
                    <a:pt x="552" y="1757"/>
                    <a:pt x="634" y="1839"/>
                    <a:pt x="736" y="1839"/>
                  </a:cubicBezTo>
                  <a:cubicBezTo>
                    <a:pt x="2575" y="1839"/>
                    <a:pt x="2575" y="1839"/>
                    <a:pt x="2575" y="1839"/>
                  </a:cubicBezTo>
                  <a:cubicBezTo>
                    <a:pt x="2677" y="1839"/>
                    <a:pt x="2759" y="1757"/>
                    <a:pt x="2759" y="1655"/>
                  </a:cubicBezTo>
                  <a:cubicBezTo>
                    <a:pt x="2759" y="1655"/>
                    <a:pt x="2759" y="1655"/>
                    <a:pt x="2759" y="1655"/>
                  </a:cubicBezTo>
                  <a:cubicBezTo>
                    <a:pt x="2759" y="1554"/>
                    <a:pt x="2677" y="1472"/>
                    <a:pt x="2575" y="1472"/>
                  </a:cubicBezTo>
                  <a:close/>
                  <a:moveTo>
                    <a:pt x="735" y="736"/>
                  </a:moveTo>
                  <a:cubicBezTo>
                    <a:pt x="634" y="736"/>
                    <a:pt x="552" y="818"/>
                    <a:pt x="552" y="919"/>
                  </a:cubicBezTo>
                  <a:cubicBezTo>
                    <a:pt x="552" y="920"/>
                    <a:pt x="552" y="920"/>
                    <a:pt x="552" y="920"/>
                  </a:cubicBezTo>
                  <a:cubicBezTo>
                    <a:pt x="552" y="1021"/>
                    <a:pt x="634" y="1104"/>
                    <a:pt x="735" y="1104"/>
                  </a:cubicBezTo>
                  <a:cubicBezTo>
                    <a:pt x="2208" y="1104"/>
                    <a:pt x="2208" y="1104"/>
                    <a:pt x="2208" y="1104"/>
                  </a:cubicBezTo>
                  <a:cubicBezTo>
                    <a:pt x="2309" y="1104"/>
                    <a:pt x="2391" y="1021"/>
                    <a:pt x="2391" y="920"/>
                  </a:cubicBezTo>
                  <a:cubicBezTo>
                    <a:pt x="2391" y="919"/>
                    <a:pt x="2391" y="919"/>
                    <a:pt x="2391" y="919"/>
                  </a:cubicBezTo>
                  <a:cubicBezTo>
                    <a:pt x="2391" y="818"/>
                    <a:pt x="2309" y="736"/>
                    <a:pt x="2208" y="736"/>
                  </a:cubicBezTo>
                  <a:lnTo>
                    <a:pt x="735" y="736"/>
                  </a:lnTo>
                  <a:close/>
                  <a:moveTo>
                    <a:pt x="736" y="368"/>
                  </a:moveTo>
                  <a:cubicBezTo>
                    <a:pt x="2575" y="368"/>
                    <a:pt x="2575" y="368"/>
                    <a:pt x="2575" y="368"/>
                  </a:cubicBezTo>
                  <a:cubicBezTo>
                    <a:pt x="2677" y="368"/>
                    <a:pt x="2759" y="285"/>
                    <a:pt x="2759" y="184"/>
                  </a:cubicBezTo>
                  <a:cubicBezTo>
                    <a:pt x="2759" y="82"/>
                    <a:pt x="2677" y="0"/>
                    <a:pt x="2575" y="0"/>
                  </a:cubicBezTo>
                  <a:cubicBezTo>
                    <a:pt x="736" y="0"/>
                    <a:pt x="736" y="0"/>
                    <a:pt x="736" y="0"/>
                  </a:cubicBezTo>
                  <a:cubicBezTo>
                    <a:pt x="634" y="0"/>
                    <a:pt x="552" y="82"/>
                    <a:pt x="552" y="184"/>
                  </a:cubicBezTo>
                  <a:cubicBezTo>
                    <a:pt x="552" y="285"/>
                    <a:pt x="634" y="368"/>
                    <a:pt x="736" y="368"/>
                  </a:cubicBezTo>
                  <a:close/>
                  <a:moveTo>
                    <a:pt x="184" y="3495"/>
                  </a:moveTo>
                  <a:cubicBezTo>
                    <a:pt x="82" y="3495"/>
                    <a:pt x="0" y="3577"/>
                    <a:pt x="0" y="3679"/>
                  </a:cubicBezTo>
                  <a:cubicBezTo>
                    <a:pt x="0" y="3781"/>
                    <a:pt x="82" y="3863"/>
                    <a:pt x="184" y="3863"/>
                  </a:cubicBezTo>
                  <a:cubicBezTo>
                    <a:pt x="286" y="3863"/>
                    <a:pt x="368" y="3781"/>
                    <a:pt x="368" y="3679"/>
                  </a:cubicBezTo>
                  <a:cubicBezTo>
                    <a:pt x="368" y="3577"/>
                    <a:pt x="286" y="3495"/>
                    <a:pt x="184" y="349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39ECAE1D-2440-4E58-8E32-6A67F2804FE3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3349" y="1930"/>
              <a:ext cx="1225" cy="2390"/>
            </a:xfrm>
            <a:custGeom>
              <a:avLst/>
              <a:gdLst>
                <a:gd name="T0" fmla="*/ 1115 w 2041"/>
                <a:gd name="T1" fmla="*/ 1214 h 3984"/>
                <a:gd name="T2" fmla="*/ 1115 w 2041"/>
                <a:gd name="T3" fmla="*/ 1214 h 3984"/>
                <a:gd name="T4" fmla="*/ 1225 w 2041"/>
                <a:gd name="T5" fmla="*/ 1214 h 3984"/>
                <a:gd name="T6" fmla="*/ 1115 w 2041"/>
                <a:gd name="T7" fmla="*/ 1405 h 3984"/>
                <a:gd name="T8" fmla="*/ 1115 w 2041"/>
                <a:gd name="T9" fmla="*/ 2390 h 3984"/>
                <a:gd name="T10" fmla="*/ 453 w 2041"/>
                <a:gd name="T11" fmla="*/ 2390 h 3984"/>
                <a:gd name="T12" fmla="*/ 453 w 2041"/>
                <a:gd name="T13" fmla="*/ 1370 h 3984"/>
                <a:gd name="T14" fmla="*/ 43 w 2041"/>
                <a:gd name="T15" fmla="*/ 960 h 3984"/>
                <a:gd name="T16" fmla="*/ 43 w 2041"/>
                <a:gd name="T17" fmla="*/ 804 h 3984"/>
                <a:gd name="T18" fmla="*/ 199 w 2041"/>
                <a:gd name="T19" fmla="*/ 804 h 3984"/>
                <a:gd name="T20" fmla="*/ 342 w 2041"/>
                <a:gd name="T21" fmla="*/ 947 h 3984"/>
                <a:gd name="T22" fmla="*/ 342 w 2041"/>
                <a:gd name="T23" fmla="*/ 772 h 3984"/>
                <a:gd name="T24" fmla="*/ 342 w 2041"/>
                <a:gd name="T25" fmla="*/ 772 h 3984"/>
                <a:gd name="T26" fmla="*/ 342 w 2041"/>
                <a:gd name="T27" fmla="*/ 110 h 3984"/>
                <a:gd name="T28" fmla="*/ 453 w 2041"/>
                <a:gd name="T29" fmla="*/ 0 h 3984"/>
                <a:gd name="T30" fmla="*/ 563 w 2041"/>
                <a:gd name="T31" fmla="*/ 110 h 3984"/>
                <a:gd name="T32" fmla="*/ 563 w 2041"/>
                <a:gd name="T33" fmla="*/ 772 h 3984"/>
                <a:gd name="T34" fmla="*/ 563 w 2041"/>
                <a:gd name="T35" fmla="*/ 772 h 3984"/>
                <a:gd name="T36" fmla="*/ 563 w 2041"/>
                <a:gd name="T37" fmla="*/ 662 h 3984"/>
                <a:gd name="T38" fmla="*/ 673 w 2041"/>
                <a:gd name="T39" fmla="*/ 551 h 3984"/>
                <a:gd name="T40" fmla="*/ 784 w 2041"/>
                <a:gd name="T41" fmla="*/ 662 h 3984"/>
                <a:gd name="T42" fmla="*/ 894 w 2041"/>
                <a:gd name="T43" fmla="*/ 551 h 3984"/>
                <a:gd name="T44" fmla="*/ 1005 w 2041"/>
                <a:gd name="T45" fmla="*/ 662 h 3984"/>
                <a:gd name="T46" fmla="*/ 1115 w 2041"/>
                <a:gd name="T47" fmla="*/ 551 h 3984"/>
                <a:gd name="T48" fmla="*/ 1225 w 2041"/>
                <a:gd name="T49" fmla="*/ 662 h 3984"/>
                <a:gd name="T50" fmla="*/ 1225 w 2041"/>
                <a:gd name="T51" fmla="*/ 772 h 3984"/>
                <a:gd name="T52" fmla="*/ 1225 w 2041"/>
                <a:gd name="T53" fmla="*/ 772 h 3984"/>
                <a:gd name="T54" fmla="*/ 1225 w 2041"/>
                <a:gd name="T55" fmla="*/ 1214 h 3984"/>
                <a:gd name="T56" fmla="*/ 1115 w 2041"/>
                <a:gd name="T57" fmla="*/ 1214 h 398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041" h="3984">
                  <a:moveTo>
                    <a:pt x="1858" y="2023"/>
                  </a:moveTo>
                  <a:cubicBezTo>
                    <a:pt x="1858" y="2023"/>
                    <a:pt x="1858" y="2023"/>
                    <a:pt x="1858" y="2023"/>
                  </a:cubicBezTo>
                  <a:cubicBezTo>
                    <a:pt x="2041" y="2023"/>
                    <a:pt x="2041" y="2023"/>
                    <a:pt x="2041" y="2023"/>
                  </a:cubicBezTo>
                  <a:cubicBezTo>
                    <a:pt x="2041" y="2159"/>
                    <a:pt x="1967" y="2278"/>
                    <a:pt x="1858" y="2342"/>
                  </a:cubicBezTo>
                  <a:cubicBezTo>
                    <a:pt x="1858" y="3984"/>
                    <a:pt x="1858" y="3984"/>
                    <a:pt x="1858" y="3984"/>
                  </a:cubicBezTo>
                  <a:cubicBezTo>
                    <a:pt x="754" y="3984"/>
                    <a:pt x="754" y="3984"/>
                    <a:pt x="754" y="3984"/>
                  </a:cubicBezTo>
                  <a:cubicBezTo>
                    <a:pt x="754" y="2283"/>
                    <a:pt x="754" y="2283"/>
                    <a:pt x="754" y="2283"/>
                  </a:cubicBezTo>
                  <a:cubicBezTo>
                    <a:pt x="72" y="1601"/>
                    <a:pt x="72" y="1601"/>
                    <a:pt x="72" y="1601"/>
                  </a:cubicBezTo>
                  <a:cubicBezTo>
                    <a:pt x="0" y="1529"/>
                    <a:pt x="0" y="1413"/>
                    <a:pt x="72" y="1341"/>
                  </a:cubicBezTo>
                  <a:cubicBezTo>
                    <a:pt x="144" y="1269"/>
                    <a:pt x="260" y="1269"/>
                    <a:pt x="332" y="1341"/>
                  </a:cubicBezTo>
                  <a:cubicBezTo>
                    <a:pt x="570" y="1579"/>
                    <a:pt x="570" y="1579"/>
                    <a:pt x="570" y="1579"/>
                  </a:cubicBezTo>
                  <a:cubicBezTo>
                    <a:pt x="570" y="1287"/>
                    <a:pt x="570" y="1287"/>
                    <a:pt x="570" y="1287"/>
                  </a:cubicBezTo>
                  <a:cubicBezTo>
                    <a:pt x="570" y="1287"/>
                    <a:pt x="570" y="1287"/>
                    <a:pt x="570" y="1287"/>
                  </a:cubicBezTo>
                  <a:cubicBezTo>
                    <a:pt x="570" y="183"/>
                    <a:pt x="570" y="183"/>
                    <a:pt x="570" y="183"/>
                  </a:cubicBezTo>
                  <a:cubicBezTo>
                    <a:pt x="570" y="82"/>
                    <a:pt x="652" y="0"/>
                    <a:pt x="754" y="0"/>
                  </a:cubicBezTo>
                  <a:cubicBezTo>
                    <a:pt x="855" y="0"/>
                    <a:pt x="938" y="82"/>
                    <a:pt x="938" y="183"/>
                  </a:cubicBezTo>
                  <a:cubicBezTo>
                    <a:pt x="938" y="1287"/>
                    <a:pt x="938" y="1287"/>
                    <a:pt x="938" y="1287"/>
                  </a:cubicBezTo>
                  <a:cubicBezTo>
                    <a:pt x="938" y="1287"/>
                    <a:pt x="938" y="1287"/>
                    <a:pt x="938" y="1287"/>
                  </a:cubicBezTo>
                  <a:cubicBezTo>
                    <a:pt x="938" y="1103"/>
                    <a:pt x="938" y="1103"/>
                    <a:pt x="938" y="1103"/>
                  </a:cubicBezTo>
                  <a:cubicBezTo>
                    <a:pt x="938" y="1002"/>
                    <a:pt x="1020" y="919"/>
                    <a:pt x="1122" y="919"/>
                  </a:cubicBezTo>
                  <a:cubicBezTo>
                    <a:pt x="1223" y="919"/>
                    <a:pt x="1306" y="1002"/>
                    <a:pt x="1306" y="1103"/>
                  </a:cubicBezTo>
                  <a:cubicBezTo>
                    <a:pt x="1306" y="1002"/>
                    <a:pt x="1388" y="919"/>
                    <a:pt x="1490" y="919"/>
                  </a:cubicBezTo>
                  <a:cubicBezTo>
                    <a:pt x="1591" y="919"/>
                    <a:pt x="1674" y="1002"/>
                    <a:pt x="1674" y="1103"/>
                  </a:cubicBezTo>
                  <a:cubicBezTo>
                    <a:pt x="1674" y="1002"/>
                    <a:pt x="1756" y="919"/>
                    <a:pt x="1858" y="919"/>
                  </a:cubicBezTo>
                  <a:cubicBezTo>
                    <a:pt x="1959" y="919"/>
                    <a:pt x="2041" y="1002"/>
                    <a:pt x="2041" y="1103"/>
                  </a:cubicBezTo>
                  <a:cubicBezTo>
                    <a:pt x="2041" y="1287"/>
                    <a:pt x="2041" y="1287"/>
                    <a:pt x="2041" y="1287"/>
                  </a:cubicBezTo>
                  <a:cubicBezTo>
                    <a:pt x="2041" y="1287"/>
                    <a:pt x="2041" y="1287"/>
                    <a:pt x="2041" y="1287"/>
                  </a:cubicBezTo>
                  <a:cubicBezTo>
                    <a:pt x="2041" y="2023"/>
                    <a:pt x="2041" y="2023"/>
                    <a:pt x="2041" y="2023"/>
                  </a:cubicBezTo>
                  <a:lnTo>
                    <a:pt x="1858" y="2023"/>
                  </a:lnTo>
                  <a:close/>
                </a:path>
              </a:pathLst>
            </a:custGeom>
            <a:solidFill>
              <a:srgbClr val="EDAE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9579977F-8DDD-47E6-8AF0-10333FCE9C22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3415" y="1984"/>
              <a:ext cx="442" cy="883"/>
            </a:xfrm>
            <a:custGeom>
              <a:avLst/>
              <a:gdLst>
                <a:gd name="T0" fmla="*/ 442 w 736"/>
                <a:gd name="T1" fmla="*/ 55 h 1472"/>
                <a:gd name="T2" fmla="*/ 387 w 736"/>
                <a:gd name="T3" fmla="*/ 110 h 1472"/>
                <a:gd name="T4" fmla="*/ 331 w 736"/>
                <a:gd name="T5" fmla="*/ 55 h 1472"/>
                <a:gd name="T6" fmla="*/ 387 w 736"/>
                <a:gd name="T7" fmla="*/ 0 h 1472"/>
                <a:gd name="T8" fmla="*/ 442 w 736"/>
                <a:gd name="T9" fmla="*/ 55 h 1472"/>
                <a:gd name="T10" fmla="*/ 55 w 736"/>
                <a:gd name="T11" fmla="*/ 773 h 1472"/>
                <a:gd name="T12" fmla="*/ 0 w 736"/>
                <a:gd name="T13" fmla="*/ 828 h 1472"/>
                <a:gd name="T14" fmla="*/ 55 w 736"/>
                <a:gd name="T15" fmla="*/ 883 h 1472"/>
                <a:gd name="T16" fmla="*/ 110 w 736"/>
                <a:gd name="T17" fmla="*/ 828 h 1472"/>
                <a:gd name="T18" fmla="*/ 55 w 736"/>
                <a:gd name="T19" fmla="*/ 773 h 147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36" h="1472">
                  <a:moveTo>
                    <a:pt x="736" y="92"/>
                  </a:moveTo>
                  <a:cubicBezTo>
                    <a:pt x="736" y="143"/>
                    <a:pt x="695" y="184"/>
                    <a:pt x="644" y="184"/>
                  </a:cubicBezTo>
                  <a:cubicBezTo>
                    <a:pt x="593" y="184"/>
                    <a:pt x="552" y="143"/>
                    <a:pt x="552" y="92"/>
                  </a:cubicBezTo>
                  <a:cubicBezTo>
                    <a:pt x="552" y="42"/>
                    <a:pt x="593" y="0"/>
                    <a:pt x="644" y="0"/>
                  </a:cubicBezTo>
                  <a:cubicBezTo>
                    <a:pt x="695" y="0"/>
                    <a:pt x="736" y="42"/>
                    <a:pt x="736" y="92"/>
                  </a:cubicBezTo>
                  <a:close/>
                  <a:moveTo>
                    <a:pt x="92" y="1288"/>
                  </a:moveTo>
                  <a:cubicBezTo>
                    <a:pt x="41" y="1288"/>
                    <a:pt x="0" y="1329"/>
                    <a:pt x="0" y="1380"/>
                  </a:cubicBezTo>
                  <a:cubicBezTo>
                    <a:pt x="0" y="1431"/>
                    <a:pt x="41" y="1472"/>
                    <a:pt x="92" y="1472"/>
                  </a:cubicBezTo>
                  <a:cubicBezTo>
                    <a:pt x="143" y="1472"/>
                    <a:pt x="184" y="1431"/>
                    <a:pt x="184" y="1380"/>
                  </a:cubicBezTo>
                  <a:cubicBezTo>
                    <a:pt x="184" y="1329"/>
                    <a:pt x="143" y="1288"/>
                    <a:pt x="92" y="12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C0C74BB2-C6A2-45C7-8346-753CAE9F7ECF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4422" y="0"/>
              <a:ext cx="2239" cy="2161"/>
            </a:xfrm>
            <a:custGeom>
              <a:avLst/>
              <a:gdLst>
                <a:gd name="T0" fmla="*/ 2239 w 3732"/>
                <a:gd name="T1" fmla="*/ 0 h 3601"/>
                <a:gd name="T2" fmla="*/ 1302 w 3732"/>
                <a:gd name="T3" fmla="*/ 0 h 3601"/>
                <a:gd name="T4" fmla="*/ 647 w 3732"/>
                <a:gd name="T5" fmla="*/ 656 h 3601"/>
                <a:gd name="T6" fmla="*/ 434 w 3732"/>
                <a:gd name="T7" fmla="*/ 713 h 3601"/>
                <a:gd name="T8" fmla="*/ 509 w 3732"/>
                <a:gd name="T9" fmla="*/ 788 h 3601"/>
                <a:gd name="T10" fmla="*/ 434 w 3732"/>
                <a:gd name="T11" fmla="*/ 713 h 3601"/>
                <a:gd name="T12" fmla="*/ 121 w 3732"/>
                <a:gd name="T13" fmla="*/ 1025 h 3601"/>
                <a:gd name="T14" fmla="*/ 121 w 3732"/>
                <a:gd name="T15" fmla="*/ 1025 h 3601"/>
                <a:gd name="T16" fmla="*/ 43 w 3732"/>
                <a:gd name="T17" fmla="*/ 1103 h 3601"/>
                <a:gd name="T18" fmla="*/ 43 w 3732"/>
                <a:gd name="T19" fmla="*/ 1260 h 3601"/>
                <a:gd name="T20" fmla="*/ 199 w 3732"/>
                <a:gd name="T21" fmla="*/ 1260 h 3601"/>
                <a:gd name="T22" fmla="*/ 277 w 3732"/>
                <a:gd name="T23" fmla="*/ 1182 h 3601"/>
                <a:gd name="T24" fmla="*/ 277 w 3732"/>
                <a:gd name="T25" fmla="*/ 1182 h 3601"/>
                <a:gd name="T26" fmla="*/ 199 w 3732"/>
                <a:gd name="T27" fmla="*/ 1260 h 3601"/>
                <a:gd name="T28" fmla="*/ 199 w 3732"/>
                <a:gd name="T29" fmla="*/ 1416 h 3601"/>
                <a:gd name="T30" fmla="*/ 356 w 3732"/>
                <a:gd name="T31" fmla="*/ 1416 h 3601"/>
                <a:gd name="T32" fmla="*/ 356 w 3732"/>
                <a:gd name="T33" fmla="*/ 1416 h 3601"/>
                <a:gd name="T34" fmla="*/ 356 w 3732"/>
                <a:gd name="T35" fmla="*/ 1572 h 3601"/>
                <a:gd name="T36" fmla="*/ 512 w 3732"/>
                <a:gd name="T37" fmla="*/ 1572 h 3601"/>
                <a:gd name="T38" fmla="*/ 590 w 3732"/>
                <a:gd name="T39" fmla="*/ 1494 h 3601"/>
                <a:gd name="T40" fmla="*/ 590 w 3732"/>
                <a:gd name="T41" fmla="*/ 1494 h 3601"/>
                <a:gd name="T42" fmla="*/ 590 w 3732"/>
                <a:gd name="T43" fmla="*/ 1494 h 3601"/>
                <a:gd name="T44" fmla="*/ 121 w 3732"/>
                <a:gd name="T45" fmla="*/ 1962 h 3601"/>
                <a:gd name="T46" fmla="*/ 121 w 3732"/>
                <a:gd name="T47" fmla="*/ 2118 h 3601"/>
                <a:gd name="T48" fmla="*/ 277 w 3732"/>
                <a:gd name="T49" fmla="*/ 2118 h 3601"/>
                <a:gd name="T50" fmla="*/ 746 w 3732"/>
                <a:gd name="T51" fmla="*/ 1650 h 3601"/>
                <a:gd name="T52" fmla="*/ 746 w 3732"/>
                <a:gd name="T53" fmla="*/ 1650 h 3601"/>
                <a:gd name="T54" fmla="*/ 869 w 3732"/>
                <a:gd name="T55" fmla="*/ 1526 h 3601"/>
                <a:gd name="T56" fmla="*/ 869 w 3732"/>
                <a:gd name="T57" fmla="*/ 1728 h 3601"/>
                <a:gd name="T58" fmla="*/ 980 w 3732"/>
                <a:gd name="T59" fmla="*/ 1838 h 3601"/>
                <a:gd name="T60" fmla="*/ 1090 w 3732"/>
                <a:gd name="T61" fmla="*/ 1728 h 3601"/>
                <a:gd name="T62" fmla="*/ 1090 w 3732"/>
                <a:gd name="T63" fmla="*/ 1149 h 3601"/>
                <a:gd name="T64" fmla="*/ 2239 w 3732"/>
                <a:gd name="T65" fmla="*/ 0 h 3601"/>
                <a:gd name="T66" fmla="*/ 434 w 3732"/>
                <a:gd name="T67" fmla="*/ 1338 h 3601"/>
                <a:gd name="T68" fmla="*/ 434 w 3732"/>
                <a:gd name="T69" fmla="*/ 1338 h 3601"/>
                <a:gd name="T70" fmla="*/ 434 w 3732"/>
                <a:gd name="T71" fmla="*/ 1338 h 360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732" h="3601">
                  <a:moveTo>
                    <a:pt x="3732" y="0"/>
                  </a:moveTo>
                  <a:cubicBezTo>
                    <a:pt x="2171" y="0"/>
                    <a:pt x="2171" y="0"/>
                    <a:pt x="2171" y="0"/>
                  </a:cubicBezTo>
                  <a:cubicBezTo>
                    <a:pt x="1078" y="1093"/>
                    <a:pt x="1078" y="1093"/>
                    <a:pt x="1078" y="1093"/>
                  </a:cubicBezTo>
                  <a:cubicBezTo>
                    <a:pt x="955" y="1060"/>
                    <a:pt x="819" y="1092"/>
                    <a:pt x="723" y="1188"/>
                  </a:cubicBezTo>
                  <a:cubicBezTo>
                    <a:pt x="848" y="1313"/>
                    <a:pt x="848" y="1313"/>
                    <a:pt x="848" y="1313"/>
                  </a:cubicBezTo>
                  <a:cubicBezTo>
                    <a:pt x="723" y="1188"/>
                    <a:pt x="723" y="1188"/>
                    <a:pt x="723" y="1188"/>
                  </a:cubicBezTo>
                  <a:cubicBezTo>
                    <a:pt x="202" y="1708"/>
                    <a:pt x="202" y="1708"/>
                    <a:pt x="202" y="1708"/>
                  </a:cubicBezTo>
                  <a:cubicBezTo>
                    <a:pt x="202" y="1708"/>
                    <a:pt x="202" y="1708"/>
                    <a:pt x="202" y="1708"/>
                  </a:cubicBezTo>
                  <a:cubicBezTo>
                    <a:pt x="72" y="1838"/>
                    <a:pt x="72" y="1838"/>
                    <a:pt x="72" y="1838"/>
                  </a:cubicBezTo>
                  <a:cubicBezTo>
                    <a:pt x="0" y="1910"/>
                    <a:pt x="0" y="2027"/>
                    <a:pt x="72" y="2099"/>
                  </a:cubicBezTo>
                  <a:cubicBezTo>
                    <a:pt x="144" y="2170"/>
                    <a:pt x="261" y="2170"/>
                    <a:pt x="332" y="2099"/>
                  </a:cubicBezTo>
                  <a:cubicBezTo>
                    <a:pt x="462" y="1969"/>
                    <a:pt x="462" y="1969"/>
                    <a:pt x="462" y="1969"/>
                  </a:cubicBezTo>
                  <a:cubicBezTo>
                    <a:pt x="462" y="1969"/>
                    <a:pt x="462" y="1969"/>
                    <a:pt x="462" y="1969"/>
                  </a:cubicBezTo>
                  <a:cubicBezTo>
                    <a:pt x="332" y="2099"/>
                    <a:pt x="332" y="2099"/>
                    <a:pt x="332" y="2099"/>
                  </a:cubicBezTo>
                  <a:cubicBezTo>
                    <a:pt x="261" y="2170"/>
                    <a:pt x="261" y="2287"/>
                    <a:pt x="332" y="2359"/>
                  </a:cubicBezTo>
                  <a:cubicBezTo>
                    <a:pt x="404" y="2431"/>
                    <a:pt x="521" y="2431"/>
                    <a:pt x="593" y="2359"/>
                  </a:cubicBezTo>
                  <a:cubicBezTo>
                    <a:pt x="593" y="2359"/>
                    <a:pt x="593" y="2359"/>
                    <a:pt x="593" y="2359"/>
                  </a:cubicBezTo>
                  <a:cubicBezTo>
                    <a:pt x="521" y="2431"/>
                    <a:pt x="521" y="2547"/>
                    <a:pt x="593" y="2619"/>
                  </a:cubicBezTo>
                  <a:cubicBezTo>
                    <a:pt x="664" y="2691"/>
                    <a:pt x="781" y="2691"/>
                    <a:pt x="853" y="2619"/>
                  </a:cubicBezTo>
                  <a:cubicBezTo>
                    <a:pt x="983" y="2489"/>
                    <a:pt x="983" y="2489"/>
                    <a:pt x="983" y="2489"/>
                  </a:cubicBezTo>
                  <a:cubicBezTo>
                    <a:pt x="983" y="2489"/>
                    <a:pt x="983" y="2489"/>
                    <a:pt x="983" y="2489"/>
                  </a:cubicBezTo>
                  <a:cubicBezTo>
                    <a:pt x="983" y="2489"/>
                    <a:pt x="983" y="2489"/>
                    <a:pt x="983" y="2489"/>
                  </a:cubicBezTo>
                  <a:cubicBezTo>
                    <a:pt x="202" y="3269"/>
                    <a:pt x="202" y="3269"/>
                    <a:pt x="202" y="3269"/>
                  </a:cubicBezTo>
                  <a:cubicBezTo>
                    <a:pt x="130" y="3341"/>
                    <a:pt x="130" y="3458"/>
                    <a:pt x="202" y="3530"/>
                  </a:cubicBezTo>
                  <a:cubicBezTo>
                    <a:pt x="274" y="3601"/>
                    <a:pt x="391" y="3601"/>
                    <a:pt x="462" y="3530"/>
                  </a:cubicBezTo>
                  <a:cubicBezTo>
                    <a:pt x="1243" y="2749"/>
                    <a:pt x="1243" y="2749"/>
                    <a:pt x="1243" y="2749"/>
                  </a:cubicBezTo>
                  <a:cubicBezTo>
                    <a:pt x="1243" y="2749"/>
                    <a:pt x="1243" y="2749"/>
                    <a:pt x="1243" y="2749"/>
                  </a:cubicBezTo>
                  <a:cubicBezTo>
                    <a:pt x="1449" y="2543"/>
                    <a:pt x="1449" y="2543"/>
                    <a:pt x="1449" y="2543"/>
                  </a:cubicBezTo>
                  <a:cubicBezTo>
                    <a:pt x="1449" y="2879"/>
                    <a:pt x="1449" y="2879"/>
                    <a:pt x="1449" y="2879"/>
                  </a:cubicBezTo>
                  <a:cubicBezTo>
                    <a:pt x="1449" y="2981"/>
                    <a:pt x="1532" y="3063"/>
                    <a:pt x="1633" y="3063"/>
                  </a:cubicBezTo>
                  <a:cubicBezTo>
                    <a:pt x="1735" y="3063"/>
                    <a:pt x="1817" y="2981"/>
                    <a:pt x="1817" y="2879"/>
                  </a:cubicBezTo>
                  <a:cubicBezTo>
                    <a:pt x="1817" y="1915"/>
                    <a:pt x="1817" y="1915"/>
                    <a:pt x="1817" y="1915"/>
                  </a:cubicBezTo>
                  <a:lnTo>
                    <a:pt x="3732" y="0"/>
                  </a:lnTo>
                  <a:close/>
                  <a:moveTo>
                    <a:pt x="723" y="2229"/>
                  </a:moveTo>
                  <a:cubicBezTo>
                    <a:pt x="723" y="2229"/>
                    <a:pt x="723" y="2229"/>
                    <a:pt x="723" y="2229"/>
                  </a:cubicBezTo>
                  <a:cubicBezTo>
                    <a:pt x="723" y="2229"/>
                    <a:pt x="723" y="2229"/>
                    <a:pt x="723" y="2229"/>
                  </a:cubicBezTo>
                  <a:close/>
                </a:path>
              </a:pathLst>
            </a:custGeom>
            <a:solidFill>
              <a:srgbClr val="9F71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1D7CB13F-133A-4FD5-BCF0-00D27B7B0DEF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4560" y="1667"/>
              <a:ext cx="902" cy="433"/>
            </a:xfrm>
            <a:custGeom>
              <a:avLst/>
              <a:gdLst>
                <a:gd name="T0" fmla="*/ 100 w 1503"/>
                <a:gd name="T1" fmla="*/ 333 h 722"/>
                <a:gd name="T2" fmla="*/ 100 w 1503"/>
                <a:gd name="T3" fmla="*/ 412 h 722"/>
                <a:gd name="T4" fmla="*/ 22 w 1503"/>
                <a:gd name="T5" fmla="*/ 412 h 722"/>
                <a:gd name="T6" fmla="*/ 22 w 1503"/>
                <a:gd name="T7" fmla="*/ 333 h 722"/>
                <a:gd name="T8" fmla="*/ 100 w 1503"/>
                <a:gd name="T9" fmla="*/ 333 h 722"/>
                <a:gd name="T10" fmla="*/ 880 w 1503"/>
                <a:gd name="T11" fmla="*/ 22 h 722"/>
                <a:gd name="T12" fmla="*/ 802 w 1503"/>
                <a:gd name="T13" fmla="*/ 22 h 722"/>
                <a:gd name="T14" fmla="*/ 802 w 1503"/>
                <a:gd name="T15" fmla="*/ 100 h 722"/>
                <a:gd name="T16" fmla="*/ 880 w 1503"/>
                <a:gd name="T17" fmla="*/ 100 h 722"/>
                <a:gd name="T18" fmla="*/ 880 w 1503"/>
                <a:gd name="T19" fmla="*/ 22 h 7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03" h="722">
                  <a:moveTo>
                    <a:pt x="166" y="556"/>
                  </a:moveTo>
                  <a:cubicBezTo>
                    <a:pt x="202" y="592"/>
                    <a:pt x="202" y="651"/>
                    <a:pt x="166" y="687"/>
                  </a:cubicBezTo>
                  <a:cubicBezTo>
                    <a:pt x="131" y="722"/>
                    <a:pt x="72" y="722"/>
                    <a:pt x="36" y="687"/>
                  </a:cubicBezTo>
                  <a:cubicBezTo>
                    <a:pt x="0" y="651"/>
                    <a:pt x="0" y="592"/>
                    <a:pt x="36" y="556"/>
                  </a:cubicBezTo>
                  <a:cubicBezTo>
                    <a:pt x="72" y="520"/>
                    <a:pt x="131" y="520"/>
                    <a:pt x="166" y="556"/>
                  </a:cubicBezTo>
                  <a:close/>
                  <a:moveTo>
                    <a:pt x="1467" y="36"/>
                  </a:moveTo>
                  <a:cubicBezTo>
                    <a:pt x="1431" y="0"/>
                    <a:pt x="1373" y="0"/>
                    <a:pt x="1337" y="36"/>
                  </a:cubicBezTo>
                  <a:cubicBezTo>
                    <a:pt x="1301" y="72"/>
                    <a:pt x="1301" y="130"/>
                    <a:pt x="1337" y="166"/>
                  </a:cubicBezTo>
                  <a:cubicBezTo>
                    <a:pt x="1373" y="202"/>
                    <a:pt x="1431" y="202"/>
                    <a:pt x="1467" y="166"/>
                  </a:cubicBezTo>
                  <a:cubicBezTo>
                    <a:pt x="1503" y="130"/>
                    <a:pt x="1503" y="72"/>
                    <a:pt x="1467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13" name="Groep 22">
            <a:extLst>
              <a:ext uri="{FF2B5EF4-FFF2-40B4-BE49-F238E27FC236}">
                <a16:creationId xmlns:a16="http://schemas.microsoft.com/office/drawing/2014/main" id="{CC73FEE3-EE3A-4A0E-A21B-DA08E3510C7D}"/>
              </a:ext>
            </a:extLst>
          </p:cNvPr>
          <p:cNvGrpSpPr>
            <a:grpSpLocks noSelect="1"/>
          </p:cNvGrpSpPr>
          <p:nvPr userDrawn="1"/>
        </p:nvGrpSpPr>
        <p:grpSpPr bwMode="auto">
          <a:xfrm>
            <a:off x="11588750" y="6219825"/>
            <a:ext cx="358775" cy="409575"/>
            <a:chOff x="11588750" y="6219825"/>
            <a:chExt cx="358775" cy="409575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CC879572-B292-44CE-A125-8C1B0125A13A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1588750" y="6219825"/>
              <a:ext cx="355600" cy="192088"/>
            </a:xfrm>
            <a:custGeom>
              <a:avLst/>
              <a:gdLst>
                <a:gd name="T0" fmla="*/ 355600 w 1119"/>
                <a:gd name="T1" fmla="*/ 96203 h 605"/>
                <a:gd name="T2" fmla="*/ 177959 w 1119"/>
                <a:gd name="T3" fmla="*/ 192088 h 605"/>
                <a:gd name="T4" fmla="*/ 0 w 1119"/>
                <a:gd name="T5" fmla="*/ 96203 h 605"/>
                <a:gd name="T6" fmla="*/ 177959 w 1119"/>
                <a:gd name="T7" fmla="*/ 0 h 605"/>
                <a:gd name="T8" fmla="*/ 355600 w 1119"/>
                <a:gd name="T9" fmla="*/ 96203 h 6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19" h="605">
                  <a:moveTo>
                    <a:pt x="1119" y="303"/>
                  </a:moveTo>
                  <a:cubicBezTo>
                    <a:pt x="1009" y="483"/>
                    <a:pt x="800" y="605"/>
                    <a:pt x="560" y="605"/>
                  </a:cubicBezTo>
                  <a:cubicBezTo>
                    <a:pt x="319" y="605"/>
                    <a:pt x="110" y="483"/>
                    <a:pt x="0" y="303"/>
                  </a:cubicBezTo>
                  <a:cubicBezTo>
                    <a:pt x="110" y="122"/>
                    <a:pt x="319" y="0"/>
                    <a:pt x="560" y="0"/>
                  </a:cubicBezTo>
                  <a:cubicBezTo>
                    <a:pt x="800" y="0"/>
                    <a:pt x="1009" y="122"/>
                    <a:pt x="1119" y="30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5" name="Oval 6">
              <a:extLst>
                <a:ext uri="{FF2B5EF4-FFF2-40B4-BE49-F238E27FC236}">
                  <a16:creationId xmlns:a16="http://schemas.microsoft.com/office/drawing/2014/main" id="{47CD0A00-C92D-4FF3-A86C-D82851E18FF4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11701463" y="6251575"/>
              <a:ext cx="130175" cy="1301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16" name="Oval 7">
              <a:extLst>
                <a:ext uri="{FF2B5EF4-FFF2-40B4-BE49-F238E27FC236}">
                  <a16:creationId xmlns:a16="http://schemas.microsoft.com/office/drawing/2014/main" id="{7F5D8CAF-9842-4790-AFAA-9F153A29B1C4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11737975" y="6288088"/>
              <a:ext cx="57150" cy="571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AB22F302-BDE6-46CD-92DC-23E3DB28C93D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1769725" y="6438900"/>
              <a:ext cx="177800" cy="190500"/>
            </a:xfrm>
            <a:custGeom>
              <a:avLst/>
              <a:gdLst>
                <a:gd name="T0" fmla="*/ 177800 w 112"/>
                <a:gd name="T1" fmla="*/ 95250 h 120"/>
                <a:gd name="T2" fmla="*/ 12700 w 112"/>
                <a:gd name="T3" fmla="*/ 0 h 120"/>
                <a:gd name="T4" fmla="*/ 0 w 112"/>
                <a:gd name="T5" fmla="*/ 9525 h 120"/>
                <a:gd name="T6" fmla="*/ 0 w 112"/>
                <a:gd name="T7" fmla="*/ 182563 h 120"/>
                <a:gd name="T8" fmla="*/ 12700 w 112"/>
                <a:gd name="T9" fmla="*/ 190500 h 120"/>
                <a:gd name="T10" fmla="*/ 177800 w 112"/>
                <a:gd name="T11" fmla="*/ 95250 h 1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" h="120">
                  <a:moveTo>
                    <a:pt x="112" y="60"/>
                  </a:moveTo>
                  <a:lnTo>
                    <a:pt x="8" y="0"/>
                  </a:lnTo>
                  <a:lnTo>
                    <a:pt x="0" y="6"/>
                  </a:lnTo>
                  <a:lnTo>
                    <a:pt x="0" y="115"/>
                  </a:lnTo>
                  <a:lnTo>
                    <a:pt x="8" y="120"/>
                  </a:lnTo>
                  <a:lnTo>
                    <a:pt x="112" y="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8" name="Rectangle 9">
              <a:extLst>
                <a:ext uri="{FF2B5EF4-FFF2-40B4-BE49-F238E27FC236}">
                  <a16:creationId xmlns:a16="http://schemas.microsoft.com/office/drawing/2014/main" id="{0D66FD82-4558-40F9-92BB-42817801A0FD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11591925" y="6438900"/>
              <a:ext cx="190500" cy="1905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A99CA250-6AA2-42EF-B6D0-E7F54B916FBB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1877675" y="6494463"/>
              <a:ext cx="69850" cy="80963"/>
            </a:xfrm>
            <a:custGeom>
              <a:avLst/>
              <a:gdLst>
                <a:gd name="T0" fmla="*/ 69850 w 44"/>
                <a:gd name="T1" fmla="*/ 39688 h 51"/>
                <a:gd name="T2" fmla="*/ 0 w 44"/>
                <a:gd name="T3" fmla="*/ 0 h 51"/>
                <a:gd name="T4" fmla="*/ 0 w 44"/>
                <a:gd name="T5" fmla="*/ 80963 h 51"/>
                <a:gd name="T6" fmla="*/ 69850 w 44"/>
                <a:gd name="T7" fmla="*/ 39688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44" y="25"/>
                  </a:moveTo>
                  <a:lnTo>
                    <a:pt x="0" y="0"/>
                  </a:lnTo>
                  <a:lnTo>
                    <a:pt x="0" y="51"/>
                  </a:lnTo>
                  <a:lnTo>
                    <a:pt x="44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3" name="Ondertitel 2"/>
          <p:cNvSpPr>
            <a:spLocks noGrp="1" noSelect="1"/>
          </p:cNvSpPr>
          <p:nvPr>
            <p:ph type="subTitle" idx="1"/>
          </p:nvPr>
        </p:nvSpPr>
        <p:spPr>
          <a:xfrm>
            <a:off x="601199" y="1908000"/>
            <a:ext cx="4205751" cy="964154"/>
          </a:xfrm>
        </p:spPr>
        <p:txBody>
          <a:bodyPr/>
          <a:lstStyle>
            <a:lvl1pPr marL="0" indent="0" algn="l">
              <a:buNone/>
              <a:defRPr sz="3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2" name="Titel 1"/>
          <p:cNvSpPr>
            <a:spLocks noGrp="1" noSelect="1"/>
          </p:cNvSpPr>
          <p:nvPr>
            <p:ph type="ctrTitle"/>
          </p:nvPr>
        </p:nvSpPr>
        <p:spPr>
          <a:xfrm>
            <a:off x="601199" y="534554"/>
            <a:ext cx="4205751" cy="1440000"/>
          </a:xfrm>
        </p:spPr>
        <p:txBody>
          <a:bodyPr anchor="b"/>
          <a:lstStyle>
            <a:lvl1pPr algn="l">
              <a:lnSpc>
                <a:spcPct val="96000"/>
              </a:lnSpc>
              <a:defRPr sz="5200" baseline="0"/>
            </a:lvl1pPr>
          </a:lstStyle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5208170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Select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 noSelect="1"/>
          </p:cNvSpPr>
          <p:nvPr>
            <p:ph idx="1"/>
          </p:nvPr>
        </p:nvSpPr>
        <p:spPr/>
        <p:txBody>
          <a:bodyPr/>
          <a:lstStyle>
            <a:lvl1pPr>
              <a:defRPr baseline="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Instructie algemeen (PHJU)"/>
          <p:cNvSpPr txBox="1">
            <a:spLocks noGrp="1" noSelect="1" noChangeAspect="1"/>
          </p:cNvSpPr>
          <p:nvPr>
            <p:ph type="body" idx="1000"/>
          </p:nvPr>
        </p:nvSpPr>
        <p:spPr>
          <a:xfrm>
            <a:off x="-3599854" y="0"/>
            <a:ext cx="3551726" cy="2700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accent1"/>
            </a:solidFill>
          </a:ln>
        </p:spPr>
        <p:txBody>
          <a:bodyPr lIns="36000" tIns="36000" rIns="36000" bIns="36000"/>
          <a:lstStyle>
            <a:lvl1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marR="0" indent="0" algn="l" defTabSz="914400" rtl="0" eaLnBrk="1" fontAlgn="auto" latinLnBrk="0" hangingPunct="1">
              <a:lnSpc>
                <a:spcPct val="133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1E59B03-9F53-4187-A716-F9359EA1F469}"/>
              </a:ext>
            </a:extLst>
          </p:cNvPr>
          <p:cNvSpPr>
            <a:spLocks noGrp="1" noSelect="1"/>
          </p:cNvSpPr>
          <p:nvPr>
            <p:ph type="ftr" sz="quarter" idx="100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Online scholing Bespreken van laaggeletterdheid | Voel je goed! | Verwijzers - deel I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99BAA4D-BA00-4D15-A013-67956E368D97}"/>
              </a:ext>
            </a:extLst>
          </p:cNvPr>
          <p:cNvSpPr>
            <a:spLocks noGrp="1" noSelect="1"/>
          </p:cNvSpPr>
          <p:nvPr>
            <p:ph type="sldNum" sz="quarter" idx="100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7E62F-0D96-4E0A-AC78-B8604E40DB1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03701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 (2-kolom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Select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7" name="Tijdelijke aanduiding voor tekst 6"/>
          <p:cNvSpPr>
            <a:spLocks noGrp="1" noSelect="1"/>
          </p:cNvSpPr>
          <p:nvPr>
            <p:ph type="body" sz="quarter" idx="13"/>
          </p:nvPr>
        </p:nvSpPr>
        <p:spPr>
          <a:xfrm>
            <a:off x="565150" y="2070000"/>
            <a:ext cx="11030400" cy="3852000"/>
          </a:xfrm>
        </p:spPr>
        <p:txBody>
          <a:bodyPr numCol="2" spcCol="230400"/>
          <a:lstStyle>
            <a:lvl1pPr>
              <a:defRPr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Instructie algemeen (PHJU)"/>
          <p:cNvSpPr txBox="1">
            <a:spLocks noGrp="1" noSelect="1" noChangeAspect="1"/>
          </p:cNvSpPr>
          <p:nvPr>
            <p:ph type="body" idx="1000"/>
          </p:nvPr>
        </p:nvSpPr>
        <p:spPr>
          <a:xfrm>
            <a:off x="-3599854" y="0"/>
            <a:ext cx="3551726" cy="2700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accent1"/>
            </a:solidFill>
          </a:ln>
        </p:spPr>
        <p:txBody>
          <a:bodyPr lIns="36000" tIns="36000" rIns="36000" bIns="36000"/>
          <a:lstStyle>
            <a:lvl1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marR="0" indent="0" algn="l" defTabSz="914400" rtl="0" eaLnBrk="1" fontAlgn="auto" latinLnBrk="0" hangingPunct="1">
              <a:lnSpc>
                <a:spcPct val="133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81C9012-3ABB-453E-9E66-DC1B973DA88F}"/>
              </a:ext>
            </a:extLst>
          </p:cNvPr>
          <p:cNvSpPr>
            <a:spLocks noGrp="1" noSelect="1"/>
          </p:cNvSpPr>
          <p:nvPr>
            <p:ph type="ftr" sz="quarter" idx="100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Online scholing Bespreken van laaggeletterdheid | Voel je goed! | Verwijzers - deel I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7D86DA3-B2CE-4944-8225-90FA4FBBCCB1}"/>
              </a:ext>
            </a:extLst>
          </p:cNvPr>
          <p:cNvSpPr>
            <a:spLocks noGrp="1" noSelect="1"/>
          </p:cNvSpPr>
          <p:nvPr>
            <p:ph type="sldNum" sz="quarter" idx="100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16CFF-C31A-4F9C-AAE9-E182B422250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63552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L"/>
          <p:cNvSpPr>
            <a:spLocks noGrp="1" noSelect="1"/>
          </p:cNvSpPr>
          <p:nvPr>
            <p:ph sz="half" idx="1"/>
          </p:nvPr>
        </p:nvSpPr>
        <p:spPr>
          <a:xfrm>
            <a:off x="565200" y="2070000"/>
            <a:ext cx="5400000" cy="3888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R"/>
          <p:cNvSpPr>
            <a:spLocks noGrp="1" noSelect="1"/>
          </p:cNvSpPr>
          <p:nvPr>
            <p:ph sz="half" idx="2"/>
          </p:nvPr>
        </p:nvSpPr>
        <p:spPr>
          <a:xfrm>
            <a:off x="6195600" y="2070000"/>
            <a:ext cx="5400000" cy="3888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itel 10"/>
          <p:cNvSpPr>
            <a:spLocks noGrp="1" noSelect="1"/>
          </p:cNvSpPr>
          <p:nvPr>
            <p:ph type="title"/>
          </p:nvPr>
        </p:nvSpPr>
        <p:spPr>
          <a:xfrm>
            <a:off x="565200" y="565200"/>
            <a:ext cx="11030400" cy="11988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9" name="Instructie algemeen (PHJU)"/>
          <p:cNvSpPr txBox="1">
            <a:spLocks noGrp="1" noSelect="1" noChangeAspect="1"/>
          </p:cNvSpPr>
          <p:nvPr>
            <p:ph type="body" idx="1000"/>
          </p:nvPr>
        </p:nvSpPr>
        <p:spPr>
          <a:xfrm>
            <a:off x="-3599854" y="0"/>
            <a:ext cx="3551726" cy="2700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accent1"/>
            </a:solidFill>
          </a:ln>
        </p:spPr>
        <p:txBody>
          <a:bodyPr lIns="36000" tIns="36000" rIns="36000" bIns="36000"/>
          <a:lstStyle>
            <a:lvl1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marR="0" indent="0" algn="l" defTabSz="914400" rtl="0" eaLnBrk="1" fontAlgn="auto" latinLnBrk="0" hangingPunct="1">
              <a:lnSpc>
                <a:spcPct val="133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1FE6273-F28B-45CF-BBA0-3556F4C4240B}"/>
              </a:ext>
            </a:extLst>
          </p:cNvPr>
          <p:cNvSpPr>
            <a:spLocks noGrp="1" noSelect="1"/>
          </p:cNvSpPr>
          <p:nvPr>
            <p:ph type="ftr" sz="quarter" idx="100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Online scholing Bespreken van laaggeletterdheid | Voel je goed! | Verwijzers - deel I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CCC6868-6F2D-4E60-8C41-E59BCE5EEB1D}"/>
              </a:ext>
            </a:extLst>
          </p:cNvPr>
          <p:cNvSpPr>
            <a:spLocks noGrp="1" noSelect="1"/>
          </p:cNvSpPr>
          <p:nvPr>
            <p:ph type="sldNum" sz="quarter" idx="100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FC38E-0485-469E-927A-6A3FBE0D514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03635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kst en afbeelding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 noSelect="1"/>
          </p:cNvSpPr>
          <p:nvPr>
            <p:ph type="title"/>
          </p:nvPr>
        </p:nvSpPr>
        <p:spPr>
          <a:xfrm>
            <a:off x="565200" y="565200"/>
            <a:ext cx="11030400" cy="11988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8" name="Tijdelijke aanduiding voor tekst 6"/>
          <p:cNvSpPr>
            <a:spLocks noGrp="1" noSelect="1"/>
          </p:cNvSpPr>
          <p:nvPr>
            <p:ph type="body" sz="quarter" idx="13"/>
          </p:nvPr>
        </p:nvSpPr>
        <p:spPr>
          <a:xfrm>
            <a:off x="565150" y="2070000"/>
            <a:ext cx="5400000" cy="403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afbeelding 6"/>
          <p:cNvSpPr>
            <a:spLocks noGrp="1" noSelect="1"/>
          </p:cNvSpPr>
          <p:nvPr>
            <p:ph type="pic" sz="quarter" idx="10"/>
          </p:nvPr>
        </p:nvSpPr>
        <p:spPr>
          <a:xfrm>
            <a:off x="6174000" y="2124000"/>
            <a:ext cx="5418000" cy="3978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Instructie algemeen (PHJU)"/>
          <p:cNvSpPr txBox="1">
            <a:spLocks noGrp="1" noSelect="1" noChangeAspect="1"/>
          </p:cNvSpPr>
          <p:nvPr>
            <p:ph type="body" idx="1000"/>
          </p:nvPr>
        </p:nvSpPr>
        <p:spPr>
          <a:xfrm>
            <a:off x="-3599854" y="0"/>
            <a:ext cx="3551726" cy="2700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accent1"/>
            </a:solidFill>
          </a:ln>
        </p:spPr>
        <p:txBody>
          <a:bodyPr lIns="36000" tIns="36000" rIns="36000" bIns="36000"/>
          <a:lstStyle>
            <a:lvl1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marR="0" indent="0" algn="l" defTabSz="914400" rtl="0" eaLnBrk="1" fontAlgn="auto" latinLnBrk="0" hangingPunct="1">
              <a:lnSpc>
                <a:spcPct val="133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DEED94A-D67D-47D5-9C5A-D1BABA0A4D90}"/>
              </a:ext>
            </a:extLst>
          </p:cNvPr>
          <p:cNvSpPr>
            <a:spLocks noGrp="1" noSelect="1"/>
          </p:cNvSpPr>
          <p:nvPr>
            <p:ph type="ftr" sz="quarter" idx="100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Online scholing Bespreken van laaggeletterdheid | Voel je goed! | Verwijzers - deel I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6F344FF-EB23-4188-8191-FBD848A5BA3E}"/>
              </a:ext>
            </a:extLst>
          </p:cNvPr>
          <p:cNvSpPr>
            <a:spLocks noGrp="1" noSelect="1"/>
          </p:cNvSpPr>
          <p:nvPr>
            <p:ph type="sldNum" sz="quarter" idx="100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AF9A7-63B1-46BB-AB96-ABD8EA1903F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42539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kst en afbeelding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 noSelect="1"/>
          </p:cNvSpPr>
          <p:nvPr>
            <p:ph type="title"/>
          </p:nvPr>
        </p:nvSpPr>
        <p:spPr>
          <a:xfrm>
            <a:off x="565200" y="565200"/>
            <a:ext cx="11030400" cy="11988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8" name="Tijdelijke aanduiding voor tekst 6"/>
          <p:cNvSpPr>
            <a:spLocks noGrp="1" noSelect="1"/>
          </p:cNvSpPr>
          <p:nvPr>
            <p:ph type="body" sz="quarter" idx="13"/>
          </p:nvPr>
        </p:nvSpPr>
        <p:spPr>
          <a:xfrm>
            <a:off x="6195600" y="2070000"/>
            <a:ext cx="5400000" cy="4032000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afbeelding 6"/>
          <p:cNvSpPr>
            <a:spLocks noGrp="1" noSelect="1"/>
          </p:cNvSpPr>
          <p:nvPr>
            <p:ph type="pic" sz="quarter" idx="10"/>
          </p:nvPr>
        </p:nvSpPr>
        <p:spPr>
          <a:xfrm>
            <a:off x="565150" y="2124000"/>
            <a:ext cx="5418000" cy="3978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Instructie algemeen (PHJU)"/>
          <p:cNvSpPr txBox="1">
            <a:spLocks noGrp="1" noSelect="1" noChangeAspect="1"/>
          </p:cNvSpPr>
          <p:nvPr>
            <p:ph type="body" idx="1000"/>
          </p:nvPr>
        </p:nvSpPr>
        <p:spPr>
          <a:xfrm>
            <a:off x="-3599854" y="0"/>
            <a:ext cx="3551726" cy="2700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accent1"/>
            </a:solidFill>
          </a:ln>
        </p:spPr>
        <p:txBody>
          <a:bodyPr lIns="36000" tIns="36000" rIns="36000" bIns="36000"/>
          <a:lstStyle>
            <a:lvl1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marR="0" indent="0" algn="l" defTabSz="914400" rtl="0" eaLnBrk="1" fontAlgn="auto" latinLnBrk="0" hangingPunct="1">
              <a:lnSpc>
                <a:spcPct val="133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223BFEB-7212-407E-AD78-63EF32A2600E}"/>
              </a:ext>
            </a:extLst>
          </p:cNvPr>
          <p:cNvSpPr>
            <a:spLocks noGrp="1" noSelect="1"/>
          </p:cNvSpPr>
          <p:nvPr>
            <p:ph type="ftr" sz="quarter" idx="100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Online scholing Bespreken van laaggeletterdheid | Voel je goed! | Verwijzers - deel I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65B42B8-F036-4385-8151-FE67DC2151C4}"/>
              </a:ext>
            </a:extLst>
          </p:cNvPr>
          <p:cNvSpPr>
            <a:spLocks noGrp="1" noSelect="1"/>
          </p:cNvSpPr>
          <p:nvPr>
            <p:ph type="sldNum" sz="quarter" idx="100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B6535-B2D8-45CD-BDA9-9B02182BF7A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85221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grote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 noSelect="1"/>
          </p:cNvSpPr>
          <p:nvPr>
            <p:ph type="title"/>
          </p:nvPr>
        </p:nvSpPr>
        <p:spPr>
          <a:xfrm>
            <a:off x="565200" y="565200"/>
            <a:ext cx="11030400" cy="11988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9" name="Tijdelijke aanduiding voor afbeelding 6"/>
          <p:cNvSpPr>
            <a:spLocks noGrp="1" noSelect="1"/>
          </p:cNvSpPr>
          <p:nvPr>
            <p:ph type="pic" sz="quarter" idx="10"/>
          </p:nvPr>
        </p:nvSpPr>
        <p:spPr>
          <a:xfrm>
            <a:off x="565150" y="2124000"/>
            <a:ext cx="11030450" cy="3978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voettekst 5">
            <a:extLst>
              <a:ext uri="{FF2B5EF4-FFF2-40B4-BE49-F238E27FC236}">
                <a16:creationId xmlns:a16="http://schemas.microsoft.com/office/drawing/2014/main" id="{41C1C39F-E2AE-4640-9F2B-050BE0E43984}"/>
              </a:ext>
            </a:extLst>
          </p:cNvPr>
          <p:cNvSpPr>
            <a:spLocks noGrp="1" noSelect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Online scholing Bespreken van laaggeletterdheid | Voel je goed! | Verwijzers - deel I</a:t>
            </a:r>
          </a:p>
        </p:txBody>
      </p:sp>
      <p:sp>
        <p:nvSpPr>
          <p:cNvPr id="5" name="Tijdelijke aanduiding voor dianummer 6">
            <a:extLst>
              <a:ext uri="{FF2B5EF4-FFF2-40B4-BE49-F238E27FC236}">
                <a16:creationId xmlns:a16="http://schemas.microsoft.com/office/drawing/2014/main" id="{61FE62AC-234A-498A-9A55-5984F40F7511}"/>
              </a:ext>
            </a:extLst>
          </p:cNvPr>
          <p:cNvSpPr>
            <a:spLocks noGrp="1" noSelect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275F2-F66D-406F-AEE2-C758C018333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59495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Select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oettekst 3">
            <a:extLst>
              <a:ext uri="{FF2B5EF4-FFF2-40B4-BE49-F238E27FC236}">
                <a16:creationId xmlns:a16="http://schemas.microsoft.com/office/drawing/2014/main" id="{16A7B766-DBED-46FB-84B3-7DB65C46C018}"/>
              </a:ext>
            </a:extLst>
          </p:cNvPr>
          <p:cNvSpPr>
            <a:spLocks noGrp="1" noSelect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Online scholing Bespreken van laaggeletterdheid | Voel je goed! | Verwijzers - deel I</a:t>
            </a:r>
          </a:p>
        </p:txBody>
      </p:sp>
      <p:sp>
        <p:nvSpPr>
          <p:cNvPr id="4" name="Tijdelijke aanduiding voor dianummer 4">
            <a:extLst>
              <a:ext uri="{FF2B5EF4-FFF2-40B4-BE49-F238E27FC236}">
                <a16:creationId xmlns:a16="http://schemas.microsoft.com/office/drawing/2014/main" id="{FD5677A9-5E83-45BE-95D3-CD4FA2F32F58}"/>
              </a:ext>
            </a:extLst>
          </p:cNvPr>
          <p:cNvSpPr>
            <a:spLocks noGrp="1" noSelect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601CC-4221-4B7E-8F9D-98E07200281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6214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ekop 1 (vaste afbeelding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3">
            <a:extLst>
              <a:ext uri="{FF2B5EF4-FFF2-40B4-BE49-F238E27FC236}">
                <a16:creationId xmlns:a16="http://schemas.microsoft.com/office/drawing/2014/main" id="{CFA37E6D-A570-42EE-BE89-AE20A10867E7}"/>
              </a:ext>
            </a:extLst>
          </p:cNvPr>
          <p:cNvGrpSpPr>
            <a:grpSpLocks noSelect="1" noChangeAspect="1"/>
          </p:cNvGrpSpPr>
          <p:nvPr userDrawn="1"/>
        </p:nvGrpSpPr>
        <p:grpSpPr bwMode="auto">
          <a:xfrm>
            <a:off x="2478088" y="922338"/>
            <a:ext cx="8602662" cy="5935662"/>
            <a:chOff x="1561" y="581"/>
            <a:chExt cx="5419" cy="3739"/>
          </a:xfrm>
        </p:grpSpPr>
        <p:sp>
          <p:nvSpPr>
            <p:cNvPr id="5" name="Freeform 14">
              <a:extLst>
                <a:ext uri="{FF2B5EF4-FFF2-40B4-BE49-F238E27FC236}">
                  <a16:creationId xmlns:a16="http://schemas.microsoft.com/office/drawing/2014/main" id="{BC3BFC0C-BA1B-49BE-B9FE-D7C81F9C2FF6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951" y="3435"/>
              <a:ext cx="1422" cy="885"/>
            </a:xfrm>
            <a:custGeom>
              <a:avLst/>
              <a:gdLst>
                <a:gd name="T0" fmla="*/ 323 w 7112"/>
                <a:gd name="T1" fmla="*/ 179 h 4427"/>
                <a:gd name="T2" fmla="*/ 110 w 7112"/>
                <a:gd name="T3" fmla="*/ 129 h 4427"/>
                <a:gd name="T4" fmla="*/ 13 w 7112"/>
                <a:gd name="T5" fmla="*/ 494 h 4427"/>
                <a:gd name="T6" fmla="*/ 13 w 7112"/>
                <a:gd name="T7" fmla="*/ 885 h 4427"/>
                <a:gd name="T8" fmla="*/ 1422 w 7112"/>
                <a:gd name="T9" fmla="*/ 885 h 4427"/>
                <a:gd name="T10" fmla="*/ 1069 w 7112"/>
                <a:gd name="T11" fmla="*/ 179 h 4427"/>
                <a:gd name="T12" fmla="*/ 323 w 7112"/>
                <a:gd name="T13" fmla="*/ 179 h 44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112" h="4427">
                  <a:moveTo>
                    <a:pt x="1617" y="896"/>
                  </a:moveTo>
                  <a:cubicBezTo>
                    <a:pt x="1617" y="896"/>
                    <a:pt x="1104" y="0"/>
                    <a:pt x="552" y="645"/>
                  </a:cubicBezTo>
                  <a:cubicBezTo>
                    <a:pt x="0" y="1290"/>
                    <a:pt x="63" y="2473"/>
                    <a:pt x="63" y="2473"/>
                  </a:cubicBezTo>
                  <a:cubicBezTo>
                    <a:pt x="63" y="4427"/>
                    <a:pt x="63" y="4427"/>
                    <a:pt x="63" y="4427"/>
                  </a:cubicBezTo>
                  <a:cubicBezTo>
                    <a:pt x="7112" y="4427"/>
                    <a:pt x="7112" y="4427"/>
                    <a:pt x="7112" y="4427"/>
                  </a:cubicBezTo>
                  <a:cubicBezTo>
                    <a:pt x="5347" y="896"/>
                    <a:pt x="5347" y="896"/>
                    <a:pt x="5347" y="896"/>
                  </a:cubicBezTo>
                  <a:lnTo>
                    <a:pt x="1617" y="8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6" name="Freeform 15">
              <a:extLst>
                <a:ext uri="{FF2B5EF4-FFF2-40B4-BE49-F238E27FC236}">
                  <a16:creationId xmlns:a16="http://schemas.microsoft.com/office/drawing/2014/main" id="{CBB443A3-8C10-4699-9E20-3B7A25C283F0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4158" y="3614"/>
              <a:ext cx="1410" cy="706"/>
            </a:xfrm>
            <a:custGeom>
              <a:avLst/>
              <a:gdLst>
                <a:gd name="T0" fmla="*/ 1162 w 1410"/>
                <a:gd name="T1" fmla="*/ 0 h 706"/>
                <a:gd name="T2" fmla="*/ 353 w 1410"/>
                <a:gd name="T3" fmla="*/ 0 h 706"/>
                <a:gd name="T4" fmla="*/ 0 w 1410"/>
                <a:gd name="T5" fmla="*/ 706 h 706"/>
                <a:gd name="T6" fmla="*/ 1410 w 1410"/>
                <a:gd name="T7" fmla="*/ 706 h 706"/>
                <a:gd name="T8" fmla="*/ 1410 w 1410"/>
                <a:gd name="T9" fmla="*/ 311 h 706"/>
                <a:gd name="T10" fmla="*/ 1162 w 1410"/>
                <a:gd name="T11" fmla="*/ 0 h 7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10" h="706">
                  <a:moveTo>
                    <a:pt x="1162" y="0"/>
                  </a:moveTo>
                  <a:lnTo>
                    <a:pt x="353" y="0"/>
                  </a:lnTo>
                  <a:lnTo>
                    <a:pt x="0" y="706"/>
                  </a:lnTo>
                  <a:lnTo>
                    <a:pt x="1410" y="706"/>
                  </a:lnTo>
                  <a:lnTo>
                    <a:pt x="1410" y="311"/>
                  </a:lnTo>
                  <a:lnTo>
                    <a:pt x="116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7" name="Freeform 16">
              <a:extLst>
                <a:ext uri="{FF2B5EF4-FFF2-40B4-BE49-F238E27FC236}">
                  <a16:creationId xmlns:a16="http://schemas.microsoft.com/office/drawing/2014/main" id="{EAE76241-469B-4547-9906-3E48E31E4098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2088" y="3738"/>
              <a:ext cx="870" cy="582"/>
            </a:xfrm>
            <a:custGeom>
              <a:avLst/>
              <a:gdLst>
                <a:gd name="T0" fmla="*/ 870 w 4352"/>
                <a:gd name="T1" fmla="*/ 435 h 2909"/>
                <a:gd name="T2" fmla="*/ 435 w 4352"/>
                <a:gd name="T3" fmla="*/ 0 h 2909"/>
                <a:gd name="T4" fmla="*/ 0 w 4352"/>
                <a:gd name="T5" fmla="*/ 435 h 2909"/>
                <a:gd name="T6" fmla="*/ 0 w 4352"/>
                <a:gd name="T7" fmla="*/ 582 h 2909"/>
                <a:gd name="T8" fmla="*/ 857 w 4352"/>
                <a:gd name="T9" fmla="*/ 582 h 2909"/>
                <a:gd name="T10" fmla="*/ 864 w 4352"/>
                <a:gd name="T11" fmla="*/ 510 h 2909"/>
                <a:gd name="T12" fmla="*/ 870 w 4352"/>
                <a:gd name="T13" fmla="*/ 435 h 290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352" h="2909">
                  <a:moveTo>
                    <a:pt x="4352" y="2176"/>
                  </a:moveTo>
                  <a:cubicBezTo>
                    <a:pt x="4352" y="974"/>
                    <a:pt x="3378" y="0"/>
                    <a:pt x="2176" y="0"/>
                  </a:cubicBezTo>
                  <a:cubicBezTo>
                    <a:pt x="974" y="0"/>
                    <a:pt x="0" y="974"/>
                    <a:pt x="0" y="2176"/>
                  </a:cubicBezTo>
                  <a:cubicBezTo>
                    <a:pt x="0" y="2909"/>
                    <a:pt x="0" y="2909"/>
                    <a:pt x="0" y="2909"/>
                  </a:cubicBezTo>
                  <a:cubicBezTo>
                    <a:pt x="4289" y="2909"/>
                    <a:pt x="4289" y="2909"/>
                    <a:pt x="4289" y="2909"/>
                  </a:cubicBezTo>
                  <a:cubicBezTo>
                    <a:pt x="4320" y="2549"/>
                    <a:pt x="4320" y="2549"/>
                    <a:pt x="4320" y="2549"/>
                  </a:cubicBezTo>
                  <a:cubicBezTo>
                    <a:pt x="4341" y="2428"/>
                    <a:pt x="4352" y="2303"/>
                    <a:pt x="4352" y="2176"/>
                  </a:cubicBezTo>
                  <a:close/>
                </a:path>
              </a:pathLst>
            </a:custGeom>
            <a:solidFill>
              <a:srgbClr val="F9F6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8" name="Freeform 17">
              <a:extLst>
                <a:ext uri="{FF2B5EF4-FFF2-40B4-BE49-F238E27FC236}">
                  <a16:creationId xmlns:a16="http://schemas.microsoft.com/office/drawing/2014/main" id="{260949FA-115C-4A41-B67C-7A0D12DF4024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4573" y="3738"/>
              <a:ext cx="871" cy="582"/>
            </a:xfrm>
            <a:custGeom>
              <a:avLst/>
              <a:gdLst>
                <a:gd name="T0" fmla="*/ 435 w 4351"/>
                <a:gd name="T1" fmla="*/ 0 h 2909"/>
                <a:gd name="T2" fmla="*/ 0 w 4351"/>
                <a:gd name="T3" fmla="*/ 435 h 2909"/>
                <a:gd name="T4" fmla="*/ 6 w 4351"/>
                <a:gd name="T5" fmla="*/ 510 h 2909"/>
                <a:gd name="T6" fmla="*/ 13 w 4351"/>
                <a:gd name="T7" fmla="*/ 582 h 2909"/>
                <a:gd name="T8" fmla="*/ 871 w 4351"/>
                <a:gd name="T9" fmla="*/ 582 h 2909"/>
                <a:gd name="T10" fmla="*/ 871 w 4351"/>
                <a:gd name="T11" fmla="*/ 435 h 2909"/>
                <a:gd name="T12" fmla="*/ 435 w 4351"/>
                <a:gd name="T13" fmla="*/ 0 h 290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351" h="2909">
                  <a:moveTo>
                    <a:pt x="2175" y="0"/>
                  </a:moveTo>
                  <a:cubicBezTo>
                    <a:pt x="974" y="0"/>
                    <a:pt x="0" y="974"/>
                    <a:pt x="0" y="2176"/>
                  </a:cubicBezTo>
                  <a:cubicBezTo>
                    <a:pt x="0" y="2303"/>
                    <a:pt x="11" y="2428"/>
                    <a:pt x="32" y="2549"/>
                  </a:cubicBezTo>
                  <a:cubicBezTo>
                    <a:pt x="63" y="2909"/>
                    <a:pt x="63" y="2909"/>
                    <a:pt x="63" y="2909"/>
                  </a:cubicBezTo>
                  <a:cubicBezTo>
                    <a:pt x="4351" y="2909"/>
                    <a:pt x="4351" y="2909"/>
                    <a:pt x="4351" y="2909"/>
                  </a:cubicBezTo>
                  <a:cubicBezTo>
                    <a:pt x="4351" y="2176"/>
                    <a:pt x="4351" y="2176"/>
                    <a:pt x="4351" y="2176"/>
                  </a:cubicBezTo>
                  <a:cubicBezTo>
                    <a:pt x="4351" y="974"/>
                    <a:pt x="3377" y="0"/>
                    <a:pt x="2175" y="0"/>
                  </a:cubicBezTo>
                  <a:close/>
                </a:path>
              </a:pathLst>
            </a:custGeom>
            <a:solidFill>
              <a:srgbClr val="F9F6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9" name="Freeform 18">
              <a:extLst>
                <a:ext uri="{FF2B5EF4-FFF2-40B4-BE49-F238E27FC236}">
                  <a16:creationId xmlns:a16="http://schemas.microsoft.com/office/drawing/2014/main" id="{12E375CE-C5A1-4762-A486-4240898F9752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964" y="1935"/>
              <a:ext cx="1534" cy="1679"/>
            </a:xfrm>
            <a:custGeom>
              <a:avLst/>
              <a:gdLst>
                <a:gd name="T0" fmla="*/ 1516 w 7672"/>
                <a:gd name="T1" fmla="*/ 1095 h 8392"/>
                <a:gd name="T2" fmla="*/ 1367 w 7672"/>
                <a:gd name="T3" fmla="*/ 746 h 8392"/>
                <a:gd name="T4" fmla="*/ 1367 w 7672"/>
                <a:gd name="T5" fmla="*/ 684 h 8392"/>
                <a:gd name="T6" fmla="*/ 1309 w 7672"/>
                <a:gd name="T7" fmla="*/ 408 h 8392"/>
                <a:gd name="T8" fmla="*/ 684 w 7672"/>
                <a:gd name="T9" fmla="*/ 0 h 8392"/>
                <a:gd name="T10" fmla="*/ 0 w 7672"/>
                <a:gd name="T11" fmla="*/ 684 h 8392"/>
                <a:gd name="T12" fmla="*/ 249 w 7672"/>
                <a:gd name="T13" fmla="*/ 1212 h 8392"/>
                <a:gd name="T14" fmla="*/ 249 w 7672"/>
                <a:gd name="T15" fmla="*/ 1212 h 8392"/>
                <a:gd name="T16" fmla="*/ 249 w 7672"/>
                <a:gd name="T17" fmla="*/ 1679 h 8392"/>
                <a:gd name="T18" fmla="*/ 1056 w 7672"/>
                <a:gd name="T19" fmla="*/ 1679 h 8392"/>
                <a:gd name="T20" fmla="*/ 1057 w 7672"/>
                <a:gd name="T21" fmla="*/ 1679 h 8392"/>
                <a:gd name="T22" fmla="*/ 1057 w 7672"/>
                <a:gd name="T23" fmla="*/ 1679 h 8392"/>
                <a:gd name="T24" fmla="*/ 1057 w 7672"/>
                <a:gd name="T25" fmla="*/ 1679 h 8392"/>
                <a:gd name="T26" fmla="*/ 1057 w 7672"/>
                <a:gd name="T27" fmla="*/ 1555 h 8392"/>
                <a:gd name="T28" fmla="*/ 1243 w 7672"/>
                <a:gd name="T29" fmla="*/ 1555 h 8392"/>
                <a:gd name="T30" fmla="*/ 1367 w 7672"/>
                <a:gd name="T31" fmla="*/ 1430 h 8392"/>
                <a:gd name="T32" fmla="*/ 1367 w 7672"/>
                <a:gd name="T33" fmla="*/ 1311 h 8392"/>
                <a:gd name="T34" fmla="*/ 1367 w 7672"/>
                <a:gd name="T35" fmla="*/ 1182 h 8392"/>
                <a:gd name="T36" fmla="*/ 1459 w 7672"/>
                <a:gd name="T37" fmla="*/ 1182 h 8392"/>
                <a:gd name="T38" fmla="*/ 1516 w 7672"/>
                <a:gd name="T39" fmla="*/ 1095 h 839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7672" h="8392">
                  <a:moveTo>
                    <a:pt x="7584" y="5472"/>
                  </a:moveTo>
                  <a:cubicBezTo>
                    <a:pt x="6838" y="3730"/>
                    <a:pt x="6838" y="3730"/>
                    <a:pt x="6838" y="3730"/>
                  </a:cubicBezTo>
                  <a:cubicBezTo>
                    <a:pt x="6838" y="3419"/>
                    <a:pt x="6838" y="3419"/>
                    <a:pt x="6838" y="3419"/>
                  </a:cubicBezTo>
                  <a:cubicBezTo>
                    <a:pt x="6838" y="2927"/>
                    <a:pt x="6734" y="2459"/>
                    <a:pt x="6547" y="2037"/>
                  </a:cubicBezTo>
                  <a:cubicBezTo>
                    <a:pt x="6016" y="837"/>
                    <a:pt x="4815" y="0"/>
                    <a:pt x="3419" y="0"/>
                  </a:cubicBezTo>
                  <a:cubicBezTo>
                    <a:pt x="1531" y="0"/>
                    <a:pt x="0" y="1531"/>
                    <a:pt x="0" y="3419"/>
                  </a:cubicBezTo>
                  <a:cubicBezTo>
                    <a:pt x="0" y="4481"/>
                    <a:pt x="484" y="5430"/>
                    <a:pt x="1243" y="6057"/>
                  </a:cubicBezTo>
                  <a:cubicBezTo>
                    <a:pt x="1243" y="6057"/>
                    <a:pt x="1243" y="6057"/>
                    <a:pt x="1243" y="6057"/>
                  </a:cubicBezTo>
                  <a:cubicBezTo>
                    <a:pt x="1243" y="8392"/>
                    <a:pt x="1243" y="8392"/>
                    <a:pt x="1243" y="8392"/>
                  </a:cubicBezTo>
                  <a:cubicBezTo>
                    <a:pt x="5283" y="8392"/>
                    <a:pt x="5283" y="8392"/>
                    <a:pt x="5283" y="8392"/>
                  </a:cubicBezTo>
                  <a:cubicBezTo>
                    <a:pt x="5284" y="8392"/>
                    <a:pt x="5284" y="8392"/>
                    <a:pt x="5284" y="8392"/>
                  </a:cubicBezTo>
                  <a:cubicBezTo>
                    <a:pt x="5284" y="8392"/>
                    <a:pt x="5284" y="8392"/>
                    <a:pt x="5284" y="8392"/>
                  </a:cubicBezTo>
                  <a:cubicBezTo>
                    <a:pt x="5284" y="8392"/>
                    <a:pt x="5284" y="8392"/>
                    <a:pt x="5284" y="8392"/>
                  </a:cubicBezTo>
                  <a:cubicBezTo>
                    <a:pt x="5284" y="7771"/>
                    <a:pt x="5284" y="7771"/>
                    <a:pt x="5284" y="7771"/>
                  </a:cubicBezTo>
                  <a:cubicBezTo>
                    <a:pt x="6216" y="7771"/>
                    <a:pt x="6216" y="7771"/>
                    <a:pt x="6216" y="7771"/>
                  </a:cubicBezTo>
                  <a:cubicBezTo>
                    <a:pt x="6559" y="7771"/>
                    <a:pt x="6838" y="7492"/>
                    <a:pt x="6838" y="7149"/>
                  </a:cubicBezTo>
                  <a:cubicBezTo>
                    <a:pt x="6838" y="6553"/>
                    <a:pt x="6838" y="6553"/>
                    <a:pt x="6838" y="6553"/>
                  </a:cubicBezTo>
                  <a:cubicBezTo>
                    <a:pt x="6838" y="5906"/>
                    <a:pt x="6838" y="5906"/>
                    <a:pt x="6838" y="5906"/>
                  </a:cubicBezTo>
                  <a:cubicBezTo>
                    <a:pt x="7299" y="5906"/>
                    <a:pt x="7299" y="5906"/>
                    <a:pt x="7299" y="5906"/>
                  </a:cubicBezTo>
                  <a:cubicBezTo>
                    <a:pt x="7522" y="5906"/>
                    <a:pt x="7672" y="5678"/>
                    <a:pt x="7584" y="5472"/>
                  </a:cubicBezTo>
                </a:path>
              </a:pathLst>
            </a:custGeom>
            <a:solidFill>
              <a:srgbClr val="EFB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0" name="Freeform 19">
              <a:extLst>
                <a:ext uri="{FF2B5EF4-FFF2-40B4-BE49-F238E27FC236}">
                  <a16:creationId xmlns:a16="http://schemas.microsoft.com/office/drawing/2014/main" id="{7431B88D-44CE-43AC-804D-E98C7BDDBF95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561" y="1668"/>
              <a:ext cx="1957" cy="2201"/>
            </a:xfrm>
            <a:custGeom>
              <a:avLst/>
              <a:gdLst>
                <a:gd name="T0" fmla="*/ 325 w 9791"/>
                <a:gd name="T1" fmla="*/ 2201 h 11003"/>
                <a:gd name="T2" fmla="*/ 225 w 9791"/>
                <a:gd name="T3" fmla="*/ 1885 h 11003"/>
                <a:gd name="T4" fmla="*/ 126 w 9791"/>
                <a:gd name="T5" fmla="*/ 1164 h 11003"/>
                <a:gd name="T6" fmla="*/ 218 w 9791"/>
                <a:gd name="T7" fmla="*/ 1031 h 11003"/>
                <a:gd name="T8" fmla="*/ 233 w 9791"/>
                <a:gd name="T9" fmla="*/ 989 h 11003"/>
                <a:gd name="T10" fmla="*/ 600 w 9791"/>
                <a:gd name="T11" fmla="*/ 240 h 11003"/>
                <a:gd name="T12" fmla="*/ 1130 w 9791"/>
                <a:gd name="T13" fmla="*/ 26 h 11003"/>
                <a:gd name="T14" fmla="*/ 1934 w 9791"/>
                <a:gd name="T15" fmla="*/ 460 h 11003"/>
                <a:gd name="T16" fmla="*/ 1955 w 9791"/>
                <a:gd name="T17" fmla="*/ 505 h 11003"/>
                <a:gd name="T18" fmla="*/ 1951 w 9791"/>
                <a:gd name="T19" fmla="*/ 533 h 11003"/>
                <a:gd name="T20" fmla="*/ 1667 w 9791"/>
                <a:gd name="T21" fmla="*/ 796 h 11003"/>
                <a:gd name="T22" fmla="*/ 1539 w 9791"/>
                <a:gd name="T23" fmla="*/ 849 h 11003"/>
                <a:gd name="T24" fmla="*/ 1418 w 9791"/>
                <a:gd name="T25" fmla="*/ 891 h 11003"/>
                <a:gd name="T26" fmla="*/ 1333 w 9791"/>
                <a:gd name="T27" fmla="*/ 910 h 11003"/>
                <a:gd name="T28" fmla="*/ 1307 w 9791"/>
                <a:gd name="T29" fmla="*/ 937 h 11003"/>
                <a:gd name="T30" fmla="*/ 1176 w 9791"/>
                <a:gd name="T31" fmla="*/ 1091 h 11003"/>
                <a:gd name="T32" fmla="*/ 1163 w 9791"/>
                <a:gd name="T33" fmla="*/ 1092 h 11003"/>
                <a:gd name="T34" fmla="*/ 1159 w 9791"/>
                <a:gd name="T35" fmla="*/ 1048 h 11003"/>
                <a:gd name="T36" fmla="*/ 1039 w 9791"/>
                <a:gd name="T37" fmla="*/ 1367 h 11003"/>
                <a:gd name="T38" fmla="*/ 937 w 9791"/>
                <a:gd name="T39" fmla="*/ 1890 h 11003"/>
                <a:gd name="T40" fmla="*/ 325 w 9791"/>
                <a:gd name="T41" fmla="*/ 2201 h 1100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9791" h="11003">
                  <a:moveTo>
                    <a:pt x="1625" y="11003"/>
                  </a:moveTo>
                  <a:cubicBezTo>
                    <a:pt x="1625" y="11003"/>
                    <a:pt x="1500" y="9806"/>
                    <a:pt x="1124" y="9422"/>
                  </a:cubicBezTo>
                  <a:cubicBezTo>
                    <a:pt x="211" y="8489"/>
                    <a:pt x="0" y="6959"/>
                    <a:pt x="632" y="5821"/>
                  </a:cubicBezTo>
                  <a:cubicBezTo>
                    <a:pt x="762" y="5586"/>
                    <a:pt x="940" y="5378"/>
                    <a:pt x="1089" y="5153"/>
                  </a:cubicBezTo>
                  <a:cubicBezTo>
                    <a:pt x="1128" y="5093"/>
                    <a:pt x="1162" y="5016"/>
                    <a:pt x="1164" y="4946"/>
                  </a:cubicBezTo>
                  <a:cubicBezTo>
                    <a:pt x="1214" y="3420"/>
                    <a:pt x="1828" y="2168"/>
                    <a:pt x="3003" y="1201"/>
                  </a:cubicBezTo>
                  <a:cubicBezTo>
                    <a:pt x="3771" y="568"/>
                    <a:pt x="4661" y="204"/>
                    <a:pt x="5655" y="131"/>
                  </a:cubicBezTo>
                  <a:cubicBezTo>
                    <a:pt x="7453" y="0"/>
                    <a:pt x="8792" y="735"/>
                    <a:pt x="9676" y="2302"/>
                  </a:cubicBezTo>
                  <a:cubicBezTo>
                    <a:pt x="9717" y="2374"/>
                    <a:pt x="9755" y="2448"/>
                    <a:pt x="9779" y="2526"/>
                  </a:cubicBezTo>
                  <a:cubicBezTo>
                    <a:pt x="9791" y="2567"/>
                    <a:pt x="9784" y="2628"/>
                    <a:pt x="9761" y="2663"/>
                  </a:cubicBezTo>
                  <a:cubicBezTo>
                    <a:pt x="9392" y="3214"/>
                    <a:pt x="8919" y="3658"/>
                    <a:pt x="8341" y="3980"/>
                  </a:cubicBezTo>
                  <a:cubicBezTo>
                    <a:pt x="8140" y="4092"/>
                    <a:pt x="7915" y="4160"/>
                    <a:pt x="7699" y="4242"/>
                  </a:cubicBezTo>
                  <a:cubicBezTo>
                    <a:pt x="7499" y="4317"/>
                    <a:pt x="7299" y="4390"/>
                    <a:pt x="7096" y="4453"/>
                  </a:cubicBezTo>
                  <a:cubicBezTo>
                    <a:pt x="6957" y="4496"/>
                    <a:pt x="6812" y="4524"/>
                    <a:pt x="6669" y="4549"/>
                  </a:cubicBezTo>
                  <a:cubicBezTo>
                    <a:pt x="6586" y="4564"/>
                    <a:pt x="6549" y="4590"/>
                    <a:pt x="6537" y="4684"/>
                  </a:cubicBezTo>
                  <a:cubicBezTo>
                    <a:pt x="6491" y="5065"/>
                    <a:pt x="6219" y="5376"/>
                    <a:pt x="5882" y="5453"/>
                  </a:cubicBezTo>
                  <a:cubicBezTo>
                    <a:pt x="5866" y="5457"/>
                    <a:pt x="5847" y="5455"/>
                    <a:pt x="5817" y="5457"/>
                  </a:cubicBezTo>
                  <a:cubicBezTo>
                    <a:pt x="5811" y="5380"/>
                    <a:pt x="5806" y="5309"/>
                    <a:pt x="5801" y="5237"/>
                  </a:cubicBezTo>
                  <a:cubicBezTo>
                    <a:pt x="5770" y="4866"/>
                    <a:pt x="5199" y="6834"/>
                    <a:pt x="5199" y="6834"/>
                  </a:cubicBezTo>
                  <a:cubicBezTo>
                    <a:pt x="5199" y="6834"/>
                    <a:pt x="5280" y="8354"/>
                    <a:pt x="4689" y="9447"/>
                  </a:cubicBezTo>
                  <a:cubicBezTo>
                    <a:pt x="4082" y="10569"/>
                    <a:pt x="1625" y="11003"/>
                    <a:pt x="1625" y="11003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1" name="Oval 20">
              <a:extLst>
                <a:ext uri="{FF2B5EF4-FFF2-40B4-BE49-F238E27FC236}">
                  <a16:creationId xmlns:a16="http://schemas.microsoft.com/office/drawing/2014/main" id="{F568FDA4-7EA6-457B-934C-DE4D88BCDCFF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2430" y="2557"/>
              <a:ext cx="310" cy="311"/>
            </a:xfrm>
            <a:prstGeom prst="ellipse">
              <a:avLst/>
            </a:prstGeom>
            <a:solidFill>
              <a:srgbClr val="EFB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12" name="Oval 21">
              <a:extLst>
                <a:ext uri="{FF2B5EF4-FFF2-40B4-BE49-F238E27FC236}">
                  <a16:creationId xmlns:a16="http://schemas.microsoft.com/office/drawing/2014/main" id="{7799E36A-1634-4DBD-93B8-8FF2B0167856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2492" y="2775"/>
              <a:ext cx="217" cy="217"/>
            </a:xfrm>
            <a:prstGeom prst="ellipse">
              <a:avLst/>
            </a:prstGeom>
            <a:solidFill>
              <a:srgbClr val="EFB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13" name="Freeform 22">
              <a:extLst>
                <a:ext uri="{FF2B5EF4-FFF2-40B4-BE49-F238E27FC236}">
                  <a16:creationId xmlns:a16="http://schemas.microsoft.com/office/drawing/2014/main" id="{FBA774D0-9757-44F1-AB88-E913F3926C0C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4034" y="1935"/>
              <a:ext cx="1534" cy="1679"/>
            </a:xfrm>
            <a:custGeom>
              <a:avLst/>
              <a:gdLst>
                <a:gd name="T0" fmla="*/ 1285 w 7673"/>
                <a:gd name="T1" fmla="*/ 1289 h 8392"/>
                <a:gd name="T2" fmla="*/ 1285 w 7673"/>
                <a:gd name="T3" fmla="*/ 1212 h 8392"/>
                <a:gd name="T4" fmla="*/ 1534 w 7673"/>
                <a:gd name="T5" fmla="*/ 684 h 8392"/>
                <a:gd name="T6" fmla="*/ 850 w 7673"/>
                <a:gd name="T7" fmla="*/ 0 h 8392"/>
                <a:gd name="T8" fmla="*/ 278 w 7673"/>
                <a:gd name="T9" fmla="*/ 311 h 8392"/>
                <a:gd name="T10" fmla="*/ 225 w 7673"/>
                <a:gd name="T11" fmla="*/ 408 h 8392"/>
                <a:gd name="T12" fmla="*/ 169 w 7673"/>
                <a:gd name="T13" fmla="*/ 635 h 8392"/>
                <a:gd name="T14" fmla="*/ 167 w 7673"/>
                <a:gd name="T15" fmla="*/ 684 h 8392"/>
                <a:gd name="T16" fmla="*/ 167 w 7673"/>
                <a:gd name="T17" fmla="*/ 746 h 8392"/>
                <a:gd name="T18" fmla="*/ 18 w 7673"/>
                <a:gd name="T19" fmla="*/ 1095 h 8392"/>
                <a:gd name="T20" fmla="*/ 75 w 7673"/>
                <a:gd name="T21" fmla="*/ 1182 h 8392"/>
                <a:gd name="T22" fmla="*/ 167 w 7673"/>
                <a:gd name="T23" fmla="*/ 1182 h 8392"/>
                <a:gd name="T24" fmla="*/ 167 w 7673"/>
                <a:gd name="T25" fmla="*/ 1311 h 8392"/>
                <a:gd name="T26" fmla="*/ 167 w 7673"/>
                <a:gd name="T27" fmla="*/ 1430 h 8392"/>
                <a:gd name="T28" fmla="*/ 291 w 7673"/>
                <a:gd name="T29" fmla="*/ 1555 h 8392"/>
                <a:gd name="T30" fmla="*/ 478 w 7673"/>
                <a:gd name="T31" fmla="*/ 1555 h 8392"/>
                <a:gd name="T32" fmla="*/ 478 w 7673"/>
                <a:gd name="T33" fmla="*/ 1679 h 8392"/>
                <a:gd name="T34" fmla="*/ 1285 w 7673"/>
                <a:gd name="T35" fmla="*/ 1679 h 8392"/>
                <a:gd name="T36" fmla="*/ 1285 w 7673"/>
                <a:gd name="T37" fmla="*/ 1305 h 8392"/>
                <a:gd name="T38" fmla="*/ 1285 w 7673"/>
                <a:gd name="T39" fmla="*/ 1289 h 839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7673" h="8392">
                  <a:moveTo>
                    <a:pt x="6429" y="6444"/>
                  </a:moveTo>
                  <a:cubicBezTo>
                    <a:pt x="6429" y="6057"/>
                    <a:pt x="6429" y="6057"/>
                    <a:pt x="6429" y="6057"/>
                  </a:cubicBezTo>
                  <a:cubicBezTo>
                    <a:pt x="7189" y="5430"/>
                    <a:pt x="7673" y="4481"/>
                    <a:pt x="7673" y="3419"/>
                  </a:cubicBezTo>
                  <a:cubicBezTo>
                    <a:pt x="7673" y="1531"/>
                    <a:pt x="6142" y="0"/>
                    <a:pt x="4254" y="0"/>
                  </a:cubicBezTo>
                  <a:cubicBezTo>
                    <a:pt x="3054" y="0"/>
                    <a:pt x="1999" y="618"/>
                    <a:pt x="1389" y="1553"/>
                  </a:cubicBezTo>
                  <a:cubicBezTo>
                    <a:pt x="1289" y="1707"/>
                    <a:pt x="1201" y="1868"/>
                    <a:pt x="1126" y="2037"/>
                  </a:cubicBezTo>
                  <a:cubicBezTo>
                    <a:pt x="970" y="2389"/>
                    <a:pt x="872" y="2773"/>
                    <a:pt x="843" y="3176"/>
                  </a:cubicBezTo>
                  <a:cubicBezTo>
                    <a:pt x="838" y="3257"/>
                    <a:pt x="835" y="3337"/>
                    <a:pt x="835" y="3419"/>
                  </a:cubicBezTo>
                  <a:cubicBezTo>
                    <a:pt x="835" y="3730"/>
                    <a:pt x="835" y="3730"/>
                    <a:pt x="835" y="3730"/>
                  </a:cubicBezTo>
                  <a:cubicBezTo>
                    <a:pt x="88" y="5472"/>
                    <a:pt x="88" y="5472"/>
                    <a:pt x="88" y="5472"/>
                  </a:cubicBezTo>
                  <a:cubicBezTo>
                    <a:pt x="0" y="5678"/>
                    <a:pt x="151" y="5906"/>
                    <a:pt x="374" y="5906"/>
                  </a:cubicBezTo>
                  <a:cubicBezTo>
                    <a:pt x="835" y="5906"/>
                    <a:pt x="835" y="5906"/>
                    <a:pt x="835" y="5906"/>
                  </a:cubicBezTo>
                  <a:cubicBezTo>
                    <a:pt x="835" y="6553"/>
                    <a:pt x="835" y="6553"/>
                    <a:pt x="835" y="6553"/>
                  </a:cubicBezTo>
                  <a:cubicBezTo>
                    <a:pt x="835" y="7149"/>
                    <a:pt x="835" y="7149"/>
                    <a:pt x="835" y="7149"/>
                  </a:cubicBezTo>
                  <a:cubicBezTo>
                    <a:pt x="835" y="7492"/>
                    <a:pt x="1113" y="7771"/>
                    <a:pt x="1457" y="7771"/>
                  </a:cubicBezTo>
                  <a:cubicBezTo>
                    <a:pt x="2389" y="7771"/>
                    <a:pt x="2389" y="7771"/>
                    <a:pt x="2389" y="7771"/>
                  </a:cubicBezTo>
                  <a:cubicBezTo>
                    <a:pt x="2389" y="8392"/>
                    <a:pt x="2389" y="8392"/>
                    <a:pt x="2389" y="8392"/>
                  </a:cubicBezTo>
                  <a:cubicBezTo>
                    <a:pt x="6429" y="8392"/>
                    <a:pt x="6429" y="8392"/>
                    <a:pt x="6429" y="8392"/>
                  </a:cubicBezTo>
                  <a:cubicBezTo>
                    <a:pt x="6429" y="6525"/>
                    <a:pt x="6429" y="6525"/>
                    <a:pt x="6429" y="6525"/>
                  </a:cubicBezTo>
                  <a:lnTo>
                    <a:pt x="6429" y="6444"/>
                  </a:lnTo>
                  <a:close/>
                </a:path>
              </a:pathLst>
            </a:custGeom>
            <a:solidFill>
              <a:srgbClr val="A77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4" name="Freeform 23">
              <a:extLst>
                <a:ext uri="{FF2B5EF4-FFF2-40B4-BE49-F238E27FC236}">
                  <a16:creationId xmlns:a16="http://schemas.microsoft.com/office/drawing/2014/main" id="{C5DA89AD-7831-456A-86B7-4713A12A89A2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4263" y="2619"/>
              <a:ext cx="263" cy="187"/>
            </a:xfrm>
            <a:custGeom>
              <a:avLst/>
              <a:gdLst>
                <a:gd name="T0" fmla="*/ 263 w 1319"/>
                <a:gd name="T1" fmla="*/ 94 h 933"/>
                <a:gd name="T2" fmla="*/ 132 w 1319"/>
                <a:gd name="T3" fmla="*/ 187 h 933"/>
                <a:gd name="T4" fmla="*/ 131 w 1319"/>
                <a:gd name="T5" fmla="*/ 187 h 933"/>
                <a:gd name="T6" fmla="*/ 131 w 1319"/>
                <a:gd name="T7" fmla="*/ 187 h 933"/>
                <a:gd name="T8" fmla="*/ 0 w 1319"/>
                <a:gd name="T9" fmla="*/ 94 h 933"/>
                <a:gd name="T10" fmla="*/ 131 w 1319"/>
                <a:gd name="T11" fmla="*/ 0 h 933"/>
                <a:gd name="T12" fmla="*/ 131 w 1319"/>
                <a:gd name="T13" fmla="*/ 0 h 933"/>
                <a:gd name="T14" fmla="*/ 132 w 1319"/>
                <a:gd name="T15" fmla="*/ 0 h 933"/>
                <a:gd name="T16" fmla="*/ 263 w 1319"/>
                <a:gd name="T17" fmla="*/ 94 h 9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19" h="933">
                  <a:moveTo>
                    <a:pt x="1319" y="467"/>
                  </a:moveTo>
                  <a:cubicBezTo>
                    <a:pt x="1223" y="738"/>
                    <a:pt x="964" y="932"/>
                    <a:pt x="661" y="933"/>
                  </a:cubicBezTo>
                  <a:cubicBezTo>
                    <a:pt x="659" y="932"/>
                    <a:pt x="659" y="932"/>
                    <a:pt x="659" y="932"/>
                  </a:cubicBezTo>
                  <a:cubicBezTo>
                    <a:pt x="658" y="933"/>
                    <a:pt x="658" y="933"/>
                    <a:pt x="658" y="933"/>
                  </a:cubicBezTo>
                  <a:cubicBezTo>
                    <a:pt x="354" y="932"/>
                    <a:pt x="96" y="738"/>
                    <a:pt x="0" y="467"/>
                  </a:cubicBezTo>
                  <a:cubicBezTo>
                    <a:pt x="96" y="195"/>
                    <a:pt x="355" y="0"/>
                    <a:pt x="659" y="0"/>
                  </a:cubicBezTo>
                  <a:cubicBezTo>
                    <a:pt x="659" y="0"/>
                    <a:pt x="659" y="0"/>
                    <a:pt x="659" y="0"/>
                  </a:cubicBezTo>
                  <a:cubicBezTo>
                    <a:pt x="660" y="0"/>
                    <a:pt x="660" y="0"/>
                    <a:pt x="660" y="0"/>
                  </a:cubicBezTo>
                  <a:cubicBezTo>
                    <a:pt x="964" y="1"/>
                    <a:pt x="1223" y="195"/>
                    <a:pt x="1319" y="46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5" name="Freeform 24">
              <a:extLst>
                <a:ext uri="{FF2B5EF4-FFF2-40B4-BE49-F238E27FC236}">
                  <a16:creationId xmlns:a16="http://schemas.microsoft.com/office/drawing/2014/main" id="{24F767AF-D826-4B74-B510-E041FFBBC225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4015" y="1749"/>
              <a:ext cx="1740" cy="1491"/>
            </a:xfrm>
            <a:custGeom>
              <a:avLst/>
              <a:gdLst>
                <a:gd name="T0" fmla="*/ 963 w 8702"/>
                <a:gd name="T1" fmla="*/ 0 h 7457"/>
                <a:gd name="T2" fmla="*/ 948 w 8702"/>
                <a:gd name="T3" fmla="*/ 0 h 7457"/>
                <a:gd name="T4" fmla="*/ 932 w 8702"/>
                <a:gd name="T5" fmla="*/ 0 h 7457"/>
                <a:gd name="T6" fmla="*/ 0 w 8702"/>
                <a:gd name="T7" fmla="*/ 249 h 7457"/>
                <a:gd name="T8" fmla="*/ 241 w 8702"/>
                <a:gd name="T9" fmla="*/ 490 h 7457"/>
                <a:gd name="T10" fmla="*/ 297 w 8702"/>
                <a:gd name="T11" fmla="*/ 497 h 7457"/>
                <a:gd name="T12" fmla="*/ 311 w 8702"/>
                <a:gd name="T13" fmla="*/ 497 h 7457"/>
                <a:gd name="T14" fmla="*/ 493 w 8702"/>
                <a:gd name="T15" fmla="*/ 414 h 7457"/>
                <a:gd name="T16" fmla="*/ 746 w 8702"/>
                <a:gd name="T17" fmla="*/ 808 h 7457"/>
                <a:gd name="T18" fmla="*/ 746 w 8702"/>
                <a:gd name="T19" fmla="*/ 932 h 7457"/>
                <a:gd name="T20" fmla="*/ 1305 w 8702"/>
                <a:gd name="T21" fmla="*/ 1491 h 7457"/>
                <a:gd name="T22" fmla="*/ 1305 w 8702"/>
                <a:gd name="T23" fmla="*/ 1475 h 7457"/>
                <a:gd name="T24" fmla="*/ 1340 w 8702"/>
                <a:gd name="T25" fmla="*/ 1456 h 7457"/>
                <a:gd name="T26" fmla="*/ 1740 w 8702"/>
                <a:gd name="T27" fmla="*/ 777 h 7457"/>
                <a:gd name="T28" fmla="*/ 963 w 8702"/>
                <a:gd name="T29" fmla="*/ 0 h 74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702" h="7457">
                  <a:moveTo>
                    <a:pt x="4817" y="0"/>
                  </a:moveTo>
                  <a:cubicBezTo>
                    <a:pt x="4792" y="0"/>
                    <a:pt x="4767" y="0"/>
                    <a:pt x="4742" y="1"/>
                  </a:cubicBezTo>
                  <a:cubicBezTo>
                    <a:pt x="4715" y="0"/>
                    <a:pt x="4689" y="0"/>
                    <a:pt x="4662" y="0"/>
                  </a:cubicBezTo>
                  <a:cubicBezTo>
                    <a:pt x="2797" y="0"/>
                    <a:pt x="2175" y="1243"/>
                    <a:pt x="0" y="1243"/>
                  </a:cubicBezTo>
                  <a:cubicBezTo>
                    <a:pt x="0" y="1243"/>
                    <a:pt x="251" y="2249"/>
                    <a:pt x="1205" y="2451"/>
                  </a:cubicBezTo>
                  <a:cubicBezTo>
                    <a:pt x="1292" y="2470"/>
                    <a:pt x="1385" y="2482"/>
                    <a:pt x="1484" y="2485"/>
                  </a:cubicBezTo>
                  <a:cubicBezTo>
                    <a:pt x="1507" y="2486"/>
                    <a:pt x="1530" y="2487"/>
                    <a:pt x="1554" y="2487"/>
                  </a:cubicBezTo>
                  <a:cubicBezTo>
                    <a:pt x="2130" y="2487"/>
                    <a:pt x="2372" y="2286"/>
                    <a:pt x="2466" y="2072"/>
                  </a:cubicBezTo>
                  <a:cubicBezTo>
                    <a:pt x="3502" y="2601"/>
                    <a:pt x="3729" y="3775"/>
                    <a:pt x="3729" y="4041"/>
                  </a:cubicBezTo>
                  <a:cubicBezTo>
                    <a:pt x="3729" y="4662"/>
                    <a:pt x="3729" y="4662"/>
                    <a:pt x="3729" y="4662"/>
                  </a:cubicBezTo>
                  <a:cubicBezTo>
                    <a:pt x="6524" y="7457"/>
                    <a:pt x="6524" y="7457"/>
                    <a:pt x="6524" y="7457"/>
                  </a:cubicBezTo>
                  <a:cubicBezTo>
                    <a:pt x="6524" y="7376"/>
                    <a:pt x="6524" y="7376"/>
                    <a:pt x="6524" y="7376"/>
                  </a:cubicBezTo>
                  <a:cubicBezTo>
                    <a:pt x="6585" y="7346"/>
                    <a:pt x="6645" y="7315"/>
                    <a:pt x="6704" y="7282"/>
                  </a:cubicBezTo>
                  <a:cubicBezTo>
                    <a:pt x="7896" y="6619"/>
                    <a:pt x="8702" y="5346"/>
                    <a:pt x="8702" y="3885"/>
                  </a:cubicBezTo>
                  <a:cubicBezTo>
                    <a:pt x="8702" y="1739"/>
                    <a:pt x="6963" y="0"/>
                    <a:pt x="4817" y="0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6" name="Oval 25">
              <a:extLst>
                <a:ext uri="{FF2B5EF4-FFF2-40B4-BE49-F238E27FC236}">
                  <a16:creationId xmlns:a16="http://schemas.microsoft.com/office/drawing/2014/main" id="{0A9F2518-A52A-49F8-AA49-3FC503193BDF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4791" y="2557"/>
              <a:ext cx="311" cy="311"/>
            </a:xfrm>
            <a:prstGeom prst="ellipse">
              <a:avLst/>
            </a:prstGeom>
            <a:solidFill>
              <a:srgbClr val="A77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17" name="Oval 26">
              <a:extLst>
                <a:ext uri="{FF2B5EF4-FFF2-40B4-BE49-F238E27FC236}">
                  <a16:creationId xmlns:a16="http://schemas.microsoft.com/office/drawing/2014/main" id="{A5DFE738-D714-4174-86EA-9031317E2F8E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4822" y="2775"/>
              <a:ext cx="218" cy="217"/>
            </a:xfrm>
            <a:prstGeom prst="ellipse">
              <a:avLst/>
            </a:prstGeom>
            <a:solidFill>
              <a:srgbClr val="A77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18" name="Freeform 27">
              <a:extLst>
                <a:ext uri="{FF2B5EF4-FFF2-40B4-BE49-F238E27FC236}">
                  <a16:creationId xmlns:a16="http://schemas.microsoft.com/office/drawing/2014/main" id="{AB669A37-59C6-443F-BDAB-6C758D07A57E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3005" y="2619"/>
              <a:ext cx="264" cy="187"/>
            </a:xfrm>
            <a:custGeom>
              <a:avLst/>
              <a:gdLst>
                <a:gd name="T0" fmla="*/ 264 w 1319"/>
                <a:gd name="T1" fmla="*/ 94 h 933"/>
                <a:gd name="T2" fmla="*/ 132 w 1319"/>
                <a:gd name="T3" fmla="*/ 187 h 933"/>
                <a:gd name="T4" fmla="*/ 132 w 1319"/>
                <a:gd name="T5" fmla="*/ 187 h 933"/>
                <a:gd name="T6" fmla="*/ 132 w 1319"/>
                <a:gd name="T7" fmla="*/ 187 h 933"/>
                <a:gd name="T8" fmla="*/ 0 w 1319"/>
                <a:gd name="T9" fmla="*/ 94 h 933"/>
                <a:gd name="T10" fmla="*/ 132 w 1319"/>
                <a:gd name="T11" fmla="*/ 0 h 933"/>
                <a:gd name="T12" fmla="*/ 132 w 1319"/>
                <a:gd name="T13" fmla="*/ 0 h 933"/>
                <a:gd name="T14" fmla="*/ 132 w 1319"/>
                <a:gd name="T15" fmla="*/ 0 h 933"/>
                <a:gd name="T16" fmla="*/ 264 w 1319"/>
                <a:gd name="T17" fmla="*/ 94 h 9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19" h="933">
                  <a:moveTo>
                    <a:pt x="1319" y="467"/>
                  </a:moveTo>
                  <a:cubicBezTo>
                    <a:pt x="1223" y="738"/>
                    <a:pt x="965" y="932"/>
                    <a:pt x="661" y="933"/>
                  </a:cubicBezTo>
                  <a:cubicBezTo>
                    <a:pt x="659" y="932"/>
                    <a:pt x="659" y="932"/>
                    <a:pt x="659" y="932"/>
                  </a:cubicBezTo>
                  <a:cubicBezTo>
                    <a:pt x="658" y="933"/>
                    <a:pt x="658" y="933"/>
                    <a:pt x="658" y="933"/>
                  </a:cubicBezTo>
                  <a:cubicBezTo>
                    <a:pt x="354" y="932"/>
                    <a:pt x="96" y="738"/>
                    <a:pt x="0" y="467"/>
                  </a:cubicBezTo>
                  <a:cubicBezTo>
                    <a:pt x="96" y="195"/>
                    <a:pt x="355" y="0"/>
                    <a:pt x="659" y="0"/>
                  </a:cubicBezTo>
                  <a:cubicBezTo>
                    <a:pt x="660" y="0"/>
                    <a:pt x="660" y="0"/>
                    <a:pt x="660" y="0"/>
                  </a:cubicBezTo>
                  <a:cubicBezTo>
                    <a:pt x="660" y="0"/>
                    <a:pt x="660" y="0"/>
                    <a:pt x="660" y="0"/>
                  </a:cubicBezTo>
                  <a:cubicBezTo>
                    <a:pt x="964" y="1"/>
                    <a:pt x="1223" y="195"/>
                    <a:pt x="1319" y="46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9" name="Oval 28">
              <a:extLst>
                <a:ext uri="{FF2B5EF4-FFF2-40B4-BE49-F238E27FC236}">
                  <a16:creationId xmlns:a16="http://schemas.microsoft.com/office/drawing/2014/main" id="{487F6D86-B685-433E-A304-5B4AF532DC33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3080" y="2655"/>
              <a:ext cx="114" cy="11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20" name="Freeform 29">
              <a:extLst>
                <a:ext uri="{FF2B5EF4-FFF2-40B4-BE49-F238E27FC236}">
                  <a16:creationId xmlns:a16="http://schemas.microsoft.com/office/drawing/2014/main" id="{99FFD24D-A7BB-46CD-9B1C-51F420EFB917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3122" y="2655"/>
              <a:ext cx="115" cy="115"/>
            </a:xfrm>
            <a:custGeom>
              <a:avLst/>
              <a:gdLst>
                <a:gd name="T0" fmla="*/ 58 w 571"/>
                <a:gd name="T1" fmla="*/ 0 h 571"/>
                <a:gd name="T2" fmla="*/ 0 w 571"/>
                <a:gd name="T3" fmla="*/ 58 h 571"/>
                <a:gd name="T4" fmla="*/ 58 w 571"/>
                <a:gd name="T5" fmla="*/ 115 h 571"/>
                <a:gd name="T6" fmla="*/ 115 w 571"/>
                <a:gd name="T7" fmla="*/ 58 h 571"/>
                <a:gd name="T8" fmla="*/ 58 w 571"/>
                <a:gd name="T9" fmla="*/ 0 h 571"/>
                <a:gd name="T10" fmla="*/ 35 w 571"/>
                <a:gd name="T11" fmla="*/ 58 h 571"/>
                <a:gd name="T12" fmla="*/ 58 w 571"/>
                <a:gd name="T13" fmla="*/ 35 h 571"/>
                <a:gd name="T14" fmla="*/ 80 w 571"/>
                <a:gd name="T15" fmla="*/ 58 h 571"/>
                <a:gd name="T16" fmla="*/ 58 w 571"/>
                <a:gd name="T17" fmla="*/ 80 h 571"/>
                <a:gd name="T18" fmla="*/ 35 w 571"/>
                <a:gd name="T19" fmla="*/ 58 h 57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1" h="571">
                  <a:moveTo>
                    <a:pt x="286" y="0"/>
                  </a:moveTo>
                  <a:cubicBezTo>
                    <a:pt x="128" y="0"/>
                    <a:pt x="0" y="128"/>
                    <a:pt x="0" y="286"/>
                  </a:cubicBezTo>
                  <a:cubicBezTo>
                    <a:pt x="0" y="443"/>
                    <a:pt x="128" y="571"/>
                    <a:pt x="286" y="571"/>
                  </a:cubicBezTo>
                  <a:cubicBezTo>
                    <a:pt x="443" y="571"/>
                    <a:pt x="571" y="443"/>
                    <a:pt x="571" y="286"/>
                  </a:cubicBezTo>
                  <a:cubicBezTo>
                    <a:pt x="571" y="128"/>
                    <a:pt x="443" y="0"/>
                    <a:pt x="286" y="0"/>
                  </a:cubicBezTo>
                  <a:moveTo>
                    <a:pt x="174" y="286"/>
                  </a:moveTo>
                  <a:cubicBezTo>
                    <a:pt x="174" y="224"/>
                    <a:pt x="224" y="174"/>
                    <a:pt x="286" y="174"/>
                  </a:cubicBezTo>
                  <a:cubicBezTo>
                    <a:pt x="347" y="174"/>
                    <a:pt x="397" y="224"/>
                    <a:pt x="397" y="286"/>
                  </a:cubicBezTo>
                  <a:cubicBezTo>
                    <a:pt x="397" y="347"/>
                    <a:pt x="347" y="397"/>
                    <a:pt x="286" y="397"/>
                  </a:cubicBezTo>
                  <a:cubicBezTo>
                    <a:pt x="224" y="397"/>
                    <a:pt x="174" y="347"/>
                    <a:pt x="174" y="286"/>
                  </a:cubicBezTo>
                </a:path>
              </a:pathLst>
            </a:custGeom>
            <a:solidFill>
              <a:srgbClr val="AE9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1" name="Oval 30">
              <a:extLst>
                <a:ext uri="{FF2B5EF4-FFF2-40B4-BE49-F238E27FC236}">
                  <a16:creationId xmlns:a16="http://schemas.microsoft.com/office/drawing/2014/main" id="{0DDDC687-7368-4E20-8B52-321D5F33B41F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3157" y="2690"/>
              <a:ext cx="45" cy="45"/>
            </a:xfrm>
            <a:prstGeom prst="ellipse">
              <a:avLst/>
            </a:pr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22" name="Freeform 31">
              <a:extLst>
                <a:ext uri="{FF2B5EF4-FFF2-40B4-BE49-F238E27FC236}">
                  <a16:creationId xmlns:a16="http://schemas.microsoft.com/office/drawing/2014/main" id="{0F1FDDE5-ABF7-4505-B84F-AACC9C7CA82A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4364" y="2630"/>
              <a:ext cx="114" cy="114"/>
            </a:xfrm>
            <a:custGeom>
              <a:avLst/>
              <a:gdLst>
                <a:gd name="T0" fmla="*/ 0 w 570"/>
                <a:gd name="T1" fmla="*/ 57 h 570"/>
                <a:gd name="T2" fmla="*/ 57 w 570"/>
                <a:gd name="T3" fmla="*/ 114 h 570"/>
                <a:gd name="T4" fmla="*/ 114 w 570"/>
                <a:gd name="T5" fmla="*/ 57 h 570"/>
                <a:gd name="T6" fmla="*/ 57 w 570"/>
                <a:gd name="T7" fmla="*/ 0 h 570"/>
                <a:gd name="T8" fmla="*/ 0 w 570"/>
                <a:gd name="T9" fmla="*/ 57 h 570"/>
                <a:gd name="T10" fmla="*/ 57 w 570"/>
                <a:gd name="T11" fmla="*/ 79 h 570"/>
                <a:gd name="T12" fmla="*/ 35 w 570"/>
                <a:gd name="T13" fmla="*/ 57 h 570"/>
                <a:gd name="T14" fmla="*/ 57 w 570"/>
                <a:gd name="T15" fmla="*/ 35 h 570"/>
                <a:gd name="T16" fmla="*/ 79 w 570"/>
                <a:gd name="T17" fmla="*/ 57 h 570"/>
                <a:gd name="T18" fmla="*/ 57 w 570"/>
                <a:gd name="T19" fmla="*/ 79 h 57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0" h="570">
                  <a:moveTo>
                    <a:pt x="0" y="285"/>
                  </a:moveTo>
                  <a:cubicBezTo>
                    <a:pt x="0" y="443"/>
                    <a:pt x="127" y="570"/>
                    <a:pt x="285" y="570"/>
                  </a:cubicBezTo>
                  <a:cubicBezTo>
                    <a:pt x="442" y="570"/>
                    <a:pt x="570" y="443"/>
                    <a:pt x="570" y="285"/>
                  </a:cubicBezTo>
                  <a:cubicBezTo>
                    <a:pt x="570" y="128"/>
                    <a:pt x="442" y="0"/>
                    <a:pt x="285" y="0"/>
                  </a:cubicBezTo>
                  <a:cubicBezTo>
                    <a:pt x="127" y="0"/>
                    <a:pt x="0" y="128"/>
                    <a:pt x="0" y="285"/>
                  </a:cubicBezTo>
                  <a:moveTo>
                    <a:pt x="285" y="397"/>
                  </a:moveTo>
                  <a:cubicBezTo>
                    <a:pt x="223" y="397"/>
                    <a:pt x="173" y="347"/>
                    <a:pt x="173" y="285"/>
                  </a:cubicBezTo>
                  <a:cubicBezTo>
                    <a:pt x="173" y="224"/>
                    <a:pt x="223" y="174"/>
                    <a:pt x="285" y="174"/>
                  </a:cubicBezTo>
                  <a:cubicBezTo>
                    <a:pt x="346" y="174"/>
                    <a:pt x="397" y="224"/>
                    <a:pt x="397" y="285"/>
                  </a:cubicBezTo>
                  <a:cubicBezTo>
                    <a:pt x="397" y="347"/>
                    <a:pt x="346" y="397"/>
                    <a:pt x="285" y="397"/>
                  </a:cubicBezTo>
                </a:path>
              </a:pathLst>
            </a:custGeom>
            <a:solidFill>
              <a:srgbClr val="AE9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" name="Oval 32">
              <a:extLst>
                <a:ext uri="{FF2B5EF4-FFF2-40B4-BE49-F238E27FC236}">
                  <a16:creationId xmlns:a16="http://schemas.microsoft.com/office/drawing/2014/main" id="{514422D9-B015-475D-8BDF-E99D887F9DF0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4399" y="2665"/>
              <a:ext cx="45" cy="45"/>
            </a:xfrm>
            <a:prstGeom prst="ellipse">
              <a:avLst/>
            </a:pr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24" name="Oval 33">
              <a:extLst>
                <a:ext uri="{FF2B5EF4-FFF2-40B4-BE49-F238E27FC236}">
                  <a16:creationId xmlns:a16="http://schemas.microsoft.com/office/drawing/2014/main" id="{CB7526A0-5358-4555-AE76-8D9EBD810686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4858" y="1288"/>
              <a:ext cx="283" cy="28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25" name="Freeform 34">
              <a:extLst>
                <a:ext uri="{FF2B5EF4-FFF2-40B4-BE49-F238E27FC236}">
                  <a16:creationId xmlns:a16="http://schemas.microsoft.com/office/drawing/2014/main" id="{87A67625-ACA7-4E13-8076-BD2897F7931F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5235" y="581"/>
              <a:ext cx="1745" cy="1415"/>
            </a:xfrm>
            <a:custGeom>
              <a:avLst/>
              <a:gdLst>
                <a:gd name="T0" fmla="*/ 1745 w 8725"/>
                <a:gd name="T1" fmla="*/ 708 h 7074"/>
                <a:gd name="T2" fmla="*/ 1038 w 8725"/>
                <a:gd name="T3" fmla="*/ 1415 h 7074"/>
                <a:gd name="T4" fmla="*/ 533 w 8725"/>
                <a:gd name="T5" fmla="*/ 1204 h 7074"/>
                <a:gd name="T6" fmla="*/ 401 w 8725"/>
                <a:gd name="T7" fmla="*/ 1226 h 7074"/>
                <a:gd name="T8" fmla="*/ 0 w 8725"/>
                <a:gd name="T9" fmla="*/ 826 h 7074"/>
                <a:gd name="T10" fmla="*/ 389 w 8725"/>
                <a:gd name="T11" fmla="*/ 425 h 7074"/>
                <a:gd name="T12" fmla="*/ 1038 w 8725"/>
                <a:gd name="T13" fmla="*/ 0 h 7074"/>
                <a:gd name="T14" fmla="*/ 1745 w 8725"/>
                <a:gd name="T15" fmla="*/ 708 h 707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725" h="7074">
                  <a:moveTo>
                    <a:pt x="8725" y="3537"/>
                  </a:moveTo>
                  <a:cubicBezTo>
                    <a:pt x="8725" y="5491"/>
                    <a:pt x="7142" y="7074"/>
                    <a:pt x="5188" y="7074"/>
                  </a:cubicBezTo>
                  <a:cubicBezTo>
                    <a:pt x="4201" y="7074"/>
                    <a:pt x="3309" y="6670"/>
                    <a:pt x="2667" y="6018"/>
                  </a:cubicBezTo>
                  <a:cubicBezTo>
                    <a:pt x="2460" y="6091"/>
                    <a:pt x="2237" y="6131"/>
                    <a:pt x="2004" y="6131"/>
                  </a:cubicBezTo>
                  <a:cubicBezTo>
                    <a:pt x="897" y="6131"/>
                    <a:pt x="0" y="5234"/>
                    <a:pt x="0" y="4127"/>
                  </a:cubicBezTo>
                  <a:cubicBezTo>
                    <a:pt x="0" y="3040"/>
                    <a:pt x="865" y="2155"/>
                    <a:pt x="1944" y="2124"/>
                  </a:cubicBezTo>
                  <a:cubicBezTo>
                    <a:pt x="2490" y="873"/>
                    <a:pt x="3737" y="0"/>
                    <a:pt x="5188" y="0"/>
                  </a:cubicBezTo>
                  <a:cubicBezTo>
                    <a:pt x="7142" y="0"/>
                    <a:pt x="8725" y="1583"/>
                    <a:pt x="8725" y="35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6" name="Freeform 35">
              <a:extLst>
                <a:ext uri="{FF2B5EF4-FFF2-40B4-BE49-F238E27FC236}">
                  <a16:creationId xmlns:a16="http://schemas.microsoft.com/office/drawing/2014/main" id="{1CCF681E-D7F1-4ABD-8CAF-8A5998385A2D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5505" y="718"/>
              <a:ext cx="1308" cy="995"/>
            </a:xfrm>
            <a:custGeom>
              <a:avLst/>
              <a:gdLst>
                <a:gd name="T0" fmla="*/ 545 w 6538"/>
                <a:gd name="T1" fmla="*/ 469 h 4979"/>
                <a:gd name="T2" fmla="*/ 572 w 6538"/>
                <a:gd name="T3" fmla="*/ 426 h 4979"/>
                <a:gd name="T4" fmla="*/ 416 w 6538"/>
                <a:gd name="T5" fmla="*/ 103 h 4979"/>
                <a:gd name="T6" fmla="*/ 256 w 6538"/>
                <a:gd name="T7" fmla="*/ 432 h 4979"/>
                <a:gd name="T8" fmla="*/ 282 w 6538"/>
                <a:gd name="T9" fmla="*/ 469 h 4979"/>
                <a:gd name="T10" fmla="*/ 336 w 6538"/>
                <a:gd name="T11" fmla="*/ 385 h 4979"/>
                <a:gd name="T12" fmla="*/ 361 w 6538"/>
                <a:gd name="T13" fmla="*/ 326 h 4979"/>
                <a:gd name="T14" fmla="*/ 361 w 6538"/>
                <a:gd name="T15" fmla="*/ 326 h 4979"/>
                <a:gd name="T16" fmla="*/ 1181 w 6538"/>
                <a:gd name="T17" fmla="*/ 525 h 4979"/>
                <a:gd name="T18" fmla="*/ 1100 w 6538"/>
                <a:gd name="T19" fmla="*/ 455 h 4979"/>
                <a:gd name="T20" fmla="*/ 1047 w 6538"/>
                <a:gd name="T21" fmla="*/ 433 h 4979"/>
                <a:gd name="T22" fmla="*/ 1047 w 6538"/>
                <a:gd name="T23" fmla="*/ 802 h 4979"/>
                <a:gd name="T24" fmla="*/ 1100 w 6538"/>
                <a:gd name="T25" fmla="*/ 780 h 4979"/>
                <a:gd name="T26" fmla="*/ 1183 w 6538"/>
                <a:gd name="T27" fmla="*/ 811 h 4979"/>
                <a:gd name="T28" fmla="*/ 1308 w 6538"/>
                <a:gd name="T29" fmla="*/ 668 h 4979"/>
                <a:gd name="T30" fmla="*/ 1173 w 6538"/>
                <a:gd name="T31" fmla="*/ 754 h 4979"/>
                <a:gd name="T32" fmla="*/ 1118 w 6538"/>
                <a:gd name="T33" fmla="*/ 606 h 4979"/>
                <a:gd name="T34" fmla="*/ 1249 w 6538"/>
                <a:gd name="T35" fmla="*/ 668 h 4979"/>
                <a:gd name="T36" fmla="*/ 923 w 6538"/>
                <a:gd name="T37" fmla="*/ 687 h 4979"/>
                <a:gd name="T38" fmla="*/ 816 w 6538"/>
                <a:gd name="T39" fmla="*/ 804 h 4979"/>
                <a:gd name="T40" fmla="*/ 785 w 6538"/>
                <a:gd name="T41" fmla="*/ 855 h 4979"/>
                <a:gd name="T42" fmla="*/ 754 w 6538"/>
                <a:gd name="T43" fmla="*/ 784 h 4979"/>
                <a:gd name="T44" fmla="*/ 840 w 6538"/>
                <a:gd name="T45" fmla="*/ 737 h 4979"/>
                <a:gd name="T46" fmla="*/ 796 w 6538"/>
                <a:gd name="T47" fmla="*/ 627 h 4979"/>
                <a:gd name="T48" fmla="*/ 702 w 6538"/>
                <a:gd name="T49" fmla="*/ 652 h 4979"/>
                <a:gd name="T50" fmla="*/ 742 w 6538"/>
                <a:gd name="T51" fmla="*/ 576 h 4979"/>
                <a:gd name="T52" fmla="*/ 906 w 6538"/>
                <a:gd name="T53" fmla="*/ 625 h 4979"/>
                <a:gd name="T54" fmla="*/ 821 w 6538"/>
                <a:gd name="T55" fmla="*/ 916 h 4979"/>
                <a:gd name="T56" fmla="*/ 783 w 6538"/>
                <a:gd name="T57" fmla="*/ 947 h 4979"/>
                <a:gd name="T58" fmla="*/ 752 w 6538"/>
                <a:gd name="T59" fmla="*/ 908 h 4979"/>
                <a:gd name="T60" fmla="*/ 790 w 6538"/>
                <a:gd name="T61" fmla="*/ 877 h 4979"/>
                <a:gd name="T62" fmla="*/ 818 w 6538"/>
                <a:gd name="T63" fmla="*/ 377 h 4979"/>
                <a:gd name="T64" fmla="*/ 884 w 6538"/>
                <a:gd name="T65" fmla="*/ 382 h 4979"/>
                <a:gd name="T66" fmla="*/ 915 w 6538"/>
                <a:gd name="T67" fmla="*/ 32 h 4979"/>
                <a:gd name="T68" fmla="*/ 862 w 6538"/>
                <a:gd name="T69" fmla="*/ 9 h 4979"/>
                <a:gd name="T70" fmla="*/ 816 w 6538"/>
                <a:gd name="T71" fmla="*/ 110 h 4979"/>
                <a:gd name="T72" fmla="*/ 661 w 6538"/>
                <a:gd name="T73" fmla="*/ 170 h 4979"/>
                <a:gd name="T74" fmla="*/ 707 w 6538"/>
                <a:gd name="T75" fmla="*/ 369 h 4979"/>
                <a:gd name="T76" fmla="*/ 780 w 6538"/>
                <a:gd name="T77" fmla="*/ 157 h 4979"/>
                <a:gd name="T78" fmla="*/ 835 w 6538"/>
                <a:gd name="T79" fmla="*/ 306 h 4979"/>
                <a:gd name="T80" fmla="*/ 704 w 6538"/>
                <a:gd name="T81" fmla="*/ 244 h 4979"/>
                <a:gd name="T82" fmla="*/ 241 w 6538"/>
                <a:gd name="T83" fmla="*/ 690 h 4979"/>
                <a:gd name="T84" fmla="*/ 210 w 6538"/>
                <a:gd name="T85" fmla="*/ 854 h 4979"/>
                <a:gd name="T86" fmla="*/ 179 w 6538"/>
                <a:gd name="T87" fmla="*/ 690 h 4979"/>
                <a:gd name="T88" fmla="*/ 79 w 6538"/>
                <a:gd name="T89" fmla="*/ 646 h 4979"/>
                <a:gd name="T90" fmla="*/ 53 w 6538"/>
                <a:gd name="T91" fmla="*/ 844 h 4979"/>
                <a:gd name="T92" fmla="*/ 0 w 6538"/>
                <a:gd name="T93" fmla="*/ 822 h 4979"/>
                <a:gd name="T94" fmla="*/ 31 w 6538"/>
                <a:gd name="T95" fmla="*/ 577 h 4979"/>
                <a:gd name="T96" fmla="*/ 62 w 6538"/>
                <a:gd name="T97" fmla="*/ 618 h 4979"/>
                <a:gd name="T98" fmla="*/ 221 w 6538"/>
                <a:gd name="T99" fmla="*/ 603 h 4979"/>
                <a:gd name="T100" fmla="*/ 597 w 6538"/>
                <a:gd name="T101" fmla="*/ 987 h 4979"/>
                <a:gd name="T102" fmla="*/ 379 w 6538"/>
                <a:gd name="T103" fmla="*/ 987 h 4979"/>
                <a:gd name="T104" fmla="*/ 494 w 6538"/>
                <a:gd name="T105" fmla="*/ 823 h 4979"/>
                <a:gd name="T106" fmla="*/ 518 w 6538"/>
                <a:gd name="T107" fmla="*/ 702 h 4979"/>
                <a:gd name="T108" fmla="*/ 422 w 6538"/>
                <a:gd name="T109" fmla="*/ 722 h 4979"/>
                <a:gd name="T110" fmla="*/ 368 w 6538"/>
                <a:gd name="T111" fmla="*/ 706 h 4979"/>
                <a:gd name="T112" fmla="*/ 434 w 6538"/>
                <a:gd name="T113" fmla="*/ 640 h 4979"/>
                <a:gd name="T114" fmla="*/ 583 w 6538"/>
                <a:gd name="T115" fmla="*/ 683 h 4979"/>
                <a:gd name="T116" fmla="*/ 535 w 6538"/>
                <a:gd name="T117" fmla="*/ 869 h 4979"/>
                <a:gd name="T118" fmla="*/ 597 w 6538"/>
                <a:gd name="T119" fmla="*/ 946 h 497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6538" h="4979">
                  <a:moveTo>
                    <a:pt x="2583" y="2240"/>
                  </a:moveTo>
                  <a:cubicBezTo>
                    <a:pt x="2597" y="2273"/>
                    <a:pt x="2616" y="2299"/>
                    <a:pt x="2641" y="2318"/>
                  </a:cubicBezTo>
                  <a:cubicBezTo>
                    <a:pt x="2666" y="2337"/>
                    <a:pt x="2694" y="2346"/>
                    <a:pt x="2725" y="2346"/>
                  </a:cubicBezTo>
                  <a:cubicBezTo>
                    <a:pt x="2763" y="2346"/>
                    <a:pt x="2797" y="2332"/>
                    <a:pt x="2826" y="2303"/>
                  </a:cubicBezTo>
                  <a:cubicBezTo>
                    <a:pt x="2855" y="2275"/>
                    <a:pt x="2870" y="2238"/>
                    <a:pt x="2870" y="2194"/>
                  </a:cubicBezTo>
                  <a:cubicBezTo>
                    <a:pt x="2870" y="2175"/>
                    <a:pt x="2865" y="2154"/>
                    <a:pt x="2857" y="2132"/>
                  </a:cubicBezTo>
                  <a:cubicBezTo>
                    <a:pt x="2221" y="618"/>
                    <a:pt x="2221" y="618"/>
                    <a:pt x="2221" y="618"/>
                  </a:cubicBezTo>
                  <a:cubicBezTo>
                    <a:pt x="2209" y="585"/>
                    <a:pt x="2190" y="560"/>
                    <a:pt x="2163" y="541"/>
                  </a:cubicBezTo>
                  <a:cubicBezTo>
                    <a:pt x="2136" y="523"/>
                    <a:pt x="2108" y="514"/>
                    <a:pt x="2077" y="514"/>
                  </a:cubicBezTo>
                  <a:cubicBezTo>
                    <a:pt x="2042" y="511"/>
                    <a:pt x="2011" y="519"/>
                    <a:pt x="1984" y="538"/>
                  </a:cubicBezTo>
                  <a:cubicBezTo>
                    <a:pt x="1956" y="557"/>
                    <a:pt x="1935" y="583"/>
                    <a:pt x="1922" y="618"/>
                  </a:cubicBezTo>
                  <a:cubicBezTo>
                    <a:pt x="1278" y="2163"/>
                    <a:pt x="1278" y="2163"/>
                    <a:pt x="1278" y="2163"/>
                  </a:cubicBezTo>
                  <a:cubicBezTo>
                    <a:pt x="1273" y="2180"/>
                    <a:pt x="1271" y="2196"/>
                    <a:pt x="1271" y="2212"/>
                  </a:cubicBezTo>
                  <a:cubicBezTo>
                    <a:pt x="1271" y="2253"/>
                    <a:pt x="1282" y="2286"/>
                    <a:pt x="1306" y="2310"/>
                  </a:cubicBezTo>
                  <a:cubicBezTo>
                    <a:pt x="1329" y="2334"/>
                    <a:pt x="1363" y="2346"/>
                    <a:pt x="1408" y="2346"/>
                  </a:cubicBezTo>
                  <a:cubicBezTo>
                    <a:pt x="1437" y="2346"/>
                    <a:pt x="1464" y="2337"/>
                    <a:pt x="1489" y="2319"/>
                  </a:cubicBezTo>
                  <a:cubicBezTo>
                    <a:pt x="1514" y="2301"/>
                    <a:pt x="1532" y="2275"/>
                    <a:pt x="1544" y="2243"/>
                  </a:cubicBezTo>
                  <a:cubicBezTo>
                    <a:pt x="1679" y="1927"/>
                    <a:pt x="1679" y="1927"/>
                    <a:pt x="1679" y="1927"/>
                  </a:cubicBezTo>
                  <a:cubicBezTo>
                    <a:pt x="2449" y="1927"/>
                    <a:pt x="2449" y="1927"/>
                    <a:pt x="2449" y="1927"/>
                  </a:cubicBezTo>
                  <a:lnTo>
                    <a:pt x="2583" y="2240"/>
                  </a:lnTo>
                  <a:close/>
                  <a:moveTo>
                    <a:pt x="1805" y="1630"/>
                  </a:moveTo>
                  <a:cubicBezTo>
                    <a:pt x="2061" y="1026"/>
                    <a:pt x="2061" y="1026"/>
                    <a:pt x="2061" y="1026"/>
                  </a:cubicBezTo>
                  <a:cubicBezTo>
                    <a:pt x="2322" y="1630"/>
                    <a:pt x="2322" y="1630"/>
                    <a:pt x="2322" y="1630"/>
                  </a:cubicBezTo>
                  <a:lnTo>
                    <a:pt x="1805" y="1630"/>
                  </a:lnTo>
                  <a:close/>
                  <a:moveTo>
                    <a:pt x="6454" y="2971"/>
                  </a:moveTo>
                  <a:cubicBezTo>
                    <a:pt x="6398" y="2863"/>
                    <a:pt x="6322" y="2778"/>
                    <a:pt x="6226" y="2717"/>
                  </a:cubicBezTo>
                  <a:cubicBezTo>
                    <a:pt x="6129" y="2656"/>
                    <a:pt x="6022" y="2625"/>
                    <a:pt x="5903" y="2625"/>
                  </a:cubicBezTo>
                  <a:cubicBezTo>
                    <a:pt x="5822" y="2625"/>
                    <a:pt x="5744" y="2644"/>
                    <a:pt x="5670" y="2683"/>
                  </a:cubicBezTo>
                  <a:cubicBezTo>
                    <a:pt x="5596" y="2722"/>
                    <a:pt x="5539" y="2767"/>
                    <a:pt x="5497" y="2819"/>
                  </a:cubicBezTo>
                  <a:cubicBezTo>
                    <a:pt x="5497" y="2279"/>
                    <a:pt x="5497" y="2279"/>
                    <a:pt x="5497" y="2279"/>
                  </a:cubicBezTo>
                  <a:cubicBezTo>
                    <a:pt x="5497" y="2234"/>
                    <a:pt x="5483" y="2197"/>
                    <a:pt x="5453" y="2166"/>
                  </a:cubicBezTo>
                  <a:cubicBezTo>
                    <a:pt x="5424" y="2136"/>
                    <a:pt x="5387" y="2121"/>
                    <a:pt x="5342" y="2121"/>
                  </a:cubicBezTo>
                  <a:cubicBezTo>
                    <a:pt x="5297" y="2121"/>
                    <a:pt x="5260" y="2136"/>
                    <a:pt x="5231" y="2166"/>
                  </a:cubicBezTo>
                  <a:cubicBezTo>
                    <a:pt x="5202" y="2197"/>
                    <a:pt x="5187" y="2234"/>
                    <a:pt x="5187" y="2279"/>
                  </a:cubicBezTo>
                  <a:cubicBezTo>
                    <a:pt x="5187" y="3901"/>
                    <a:pt x="5187" y="3901"/>
                    <a:pt x="5187" y="3901"/>
                  </a:cubicBezTo>
                  <a:cubicBezTo>
                    <a:pt x="5187" y="3948"/>
                    <a:pt x="5202" y="3986"/>
                    <a:pt x="5231" y="4015"/>
                  </a:cubicBezTo>
                  <a:cubicBezTo>
                    <a:pt x="5260" y="4044"/>
                    <a:pt x="5297" y="4059"/>
                    <a:pt x="5342" y="4059"/>
                  </a:cubicBezTo>
                  <a:cubicBezTo>
                    <a:pt x="5387" y="4059"/>
                    <a:pt x="5424" y="4044"/>
                    <a:pt x="5453" y="4014"/>
                  </a:cubicBezTo>
                  <a:cubicBezTo>
                    <a:pt x="5483" y="3983"/>
                    <a:pt x="5497" y="3946"/>
                    <a:pt x="5497" y="3901"/>
                  </a:cubicBezTo>
                  <a:cubicBezTo>
                    <a:pt x="5497" y="3886"/>
                    <a:pt x="5497" y="3886"/>
                    <a:pt x="5497" y="3886"/>
                  </a:cubicBezTo>
                  <a:cubicBezTo>
                    <a:pt x="5545" y="3934"/>
                    <a:pt x="5606" y="3975"/>
                    <a:pt x="5679" y="4008"/>
                  </a:cubicBezTo>
                  <a:cubicBezTo>
                    <a:pt x="5752" y="4042"/>
                    <a:pt x="5830" y="4059"/>
                    <a:pt x="5913" y="4059"/>
                  </a:cubicBezTo>
                  <a:cubicBezTo>
                    <a:pt x="6028" y="4059"/>
                    <a:pt x="6134" y="4028"/>
                    <a:pt x="6230" y="3967"/>
                  </a:cubicBezTo>
                  <a:cubicBezTo>
                    <a:pt x="6325" y="3906"/>
                    <a:pt x="6400" y="3821"/>
                    <a:pt x="6456" y="3711"/>
                  </a:cubicBezTo>
                  <a:cubicBezTo>
                    <a:pt x="6511" y="3602"/>
                    <a:pt x="6538" y="3478"/>
                    <a:pt x="6538" y="3341"/>
                  </a:cubicBezTo>
                  <a:cubicBezTo>
                    <a:pt x="6538" y="3203"/>
                    <a:pt x="6510" y="3080"/>
                    <a:pt x="6454" y="2971"/>
                  </a:cubicBezTo>
                  <a:close/>
                  <a:moveTo>
                    <a:pt x="6135" y="3651"/>
                  </a:moveTo>
                  <a:cubicBezTo>
                    <a:pt x="6065" y="3733"/>
                    <a:pt x="5974" y="3775"/>
                    <a:pt x="5864" y="3775"/>
                  </a:cubicBezTo>
                  <a:cubicBezTo>
                    <a:pt x="5752" y="3775"/>
                    <a:pt x="5661" y="3733"/>
                    <a:pt x="5590" y="3651"/>
                  </a:cubicBezTo>
                  <a:cubicBezTo>
                    <a:pt x="5520" y="3568"/>
                    <a:pt x="5484" y="3465"/>
                    <a:pt x="5484" y="3341"/>
                  </a:cubicBezTo>
                  <a:cubicBezTo>
                    <a:pt x="5484" y="3217"/>
                    <a:pt x="5520" y="3114"/>
                    <a:pt x="5590" y="3032"/>
                  </a:cubicBezTo>
                  <a:cubicBezTo>
                    <a:pt x="5661" y="2950"/>
                    <a:pt x="5752" y="2909"/>
                    <a:pt x="5864" y="2909"/>
                  </a:cubicBezTo>
                  <a:cubicBezTo>
                    <a:pt x="5976" y="2909"/>
                    <a:pt x="6067" y="2950"/>
                    <a:pt x="6137" y="3032"/>
                  </a:cubicBezTo>
                  <a:cubicBezTo>
                    <a:pt x="6206" y="3114"/>
                    <a:pt x="6241" y="3217"/>
                    <a:pt x="6241" y="3341"/>
                  </a:cubicBezTo>
                  <a:cubicBezTo>
                    <a:pt x="6241" y="3465"/>
                    <a:pt x="6206" y="3568"/>
                    <a:pt x="6135" y="3651"/>
                  </a:cubicBezTo>
                  <a:close/>
                  <a:moveTo>
                    <a:pt x="4528" y="3130"/>
                  </a:moveTo>
                  <a:cubicBezTo>
                    <a:pt x="4585" y="3224"/>
                    <a:pt x="4614" y="3327"/>
                    <a:pt x="4614" y="3439"/>
                  </a:cubicBezTo>
                  <a:cubicBezTo>
                    <a:pt x="4614" y="3604"/>
                    <a:pt x="4566" y="3735"/>
                    <a:pt x="4472" y="3831"/>
                  </a:cubicBezTo>
                  <a:cubicBezTo>
                    <a:pt x="4377" y="3928"/>
                    <a:pt x="4251" y="3988"/>
                    <a:pt x="4094" y="4012"/>
                  </a:cubicBezTo>
                  <a:cubicBezTo>
                    <a:pt x="4086" y="4016"/>
                    <a:pt x="4081" y="4020"/>
                    <a:pt x="4081" y="4025"/>
                  </a:cubicBezTo>
                  <a:cubicBezTo>
                    <a:pt x="4081" y="4121"/>
                    <a:pt x="4081" y="4121"/>
                    <a:pt x="4081" y="4121"/>
                  </a:cubicBezTo>
                  <a:cubicBezTo>
                    <a:pt x="4081" y="4166"/>
                    <a:pt x="4067" y="4203"/>
                    <a:pt x="4038" y="4233"/>
                  </a:cubicBezTo>
                  <a:cubicBezTo>
                    <a:pt x="4008" y="4263"/>
                    <a:pt x="3971" y="4278"/>
                    <a:pt x="3926" y="4278"/>
                  </a:cubicBezTo>
                  <a:cubicBezTo>
                    <a:pt x="3882" y="4278"/>
                    <a:pt x="3845" y="4263"/>
                    <a:pt x="3815" y="4233"/>
                  </a:cubicBezTo>
                  <a:cubicBezTo>
                    <a:pt x="3786" y="4203"/>
                    <a:pt x="3771" y="4166"/>
                    <a:pt x="3771" y="4121"/>
                  </a:cubicBezTo>
                  <a:cubicBezTo>
                    <a:pt x="3771" y="3924"/>
                    <a:pt x="3771" y="3924"/>
                    <a:pt x="3771" y="3924"/>
                  </a:cubicBezTo>
                  <a:cubicBezTo>
                    <a:pt x="3771" y="3880"/>
                    <a:pt x="3786" y="3842"/>
                    <a:pt x="3815" y="3812"/>
                  </a:cubicBezTo>
                  <a:cubicBezTo>
                    <a:pt x="3845" y="3782"/>
                    <a:pt x="3882" y="3767"/>
                    <a:pt x="3926" y="3767"/>
                  </a:cubicBezTo>
                  <a:cubicBezTo>
                    <a:pt x="4040" y="3767"/>
                    <a:pt x="4131" y="3740"/>
                    <a:pt x="4200" y="3687"/>
                  </a:cubicBezTo>
                  <a:cubicBezTo>
                    <a:pt x="4269" y="3633"/>
                    <a:pt x="4304" y="3551"/>
                    <a:pt x="4304" y="3439"/>
                  </a:cubicBezTo>
                  <a:cubicBezTo>
                    <a:pt x="4304" y="3353"/>
                    <a:pt x="4273" y="3281"/>
                    <a:pt x="4211" y="3224"/>
                  </a:cubicBezTo>
                  <a:cubicBezTo>
                    <a:pt x="4149" y="3168"/>
                    <a:pt x="4071" y="3139"/>
                    <a:pt x="3978" y="3139"/>
                  </a:cubicBezTo>
                  <a:cubicBezTo>
                    <a:pt x="3883" y="3139"/>
                    <a:pt x="3800" y="3171"/>
                    <a:pt x="3728" y="3235"/>
                  </a:cubicBezTo>
                  <a:cubicBezTo>
                    <a:pt x="3686" y="3273"/>
                    <a:pt x="3643" y="3292"/>
                    <a:pt x="3598" y="3292"/>
                  </a:cubicBezTo>
                  <a:cubicBezTo>
                    <a:pt x="3566" y="3292"/>
                    <a:pt x="3536" y="3281"/>
                    <a:pt x="3510" y="3261"/>
                  </a:cubicBezTo>
                  <a:cubicBezTo>
                    <a:pt x="3466" y="3226"/>
                    <a:pt x="3443" y="3186"/>
                    <a:pt x="3443" y="3139"/>
                  </a:cubicBezTo>
                  <a:cubicBezTo>
                    <a:pt x="3443" y="3100"/>
                    <a:pt x="3460" y="3063"/>
                    <a:pt x="3492" y="3031"/>
                  </a:cubicBezTo>
                  <a:cubicBezTo>
                    <a:pt x="3554" y="2967"/>
                    <a:pt x="3627" y="2917"/>
                    <a:pt x="3711" y="2882"/>
                  </a:cubicBezTo>
                  <a:cubicBezTo>
                    <a:pt x="3794" y="2847"/>
                    <a:pt x="3883" y="2829"/>
                    <a:pt x="3978" y="2829"/>
                  </a:cubicBezTo>
                  <a:cubicBezTo>
                    <a:pt x="4095" y="2829"/>
                    <a:pt x="4202" y="2856"/>
                    <a:pt x="4298" y="2909"/>
                  </a:cubicBezTo>
                  <a:cubicBezTo>
                    <a:pt x="4395" y="2963"/>
                    <a:pt x="4472" y="3036"/>
                    <a:pt x="4528" y="3130"/>
                  </a:cubicBezTo>
                  <a:close/>
                  <a:moveTo>
                    <a:pt x="4062" y="4427"/>
                  </a:moveTo>
                  <a:cubicBezTo>
                    <a:pt x="4089" y="4454"/>
                    <a:pt x="4102" y="4492"/>
                    <a:pt x="4102" y="4542"/>
                  </a:cubicBezTo>
                  <a:cubicBezTo>
                    <a:pt x="4102" y="4586"/>
                    <a:pt x="4102" y="4586"/>
                    <a:pt x="4102" y="4586"/>
                  </a:cubicBezTo>
                  <a:cubicBezTo>
                    <a:pt x="4102" y="4636"/>
                    <a:pt x="4089" y="4674"/>
                    <a:pt x="4062" y="4701"/>
                  </a:cubicBezTo>
                  <a:cubicBezTo>
                    <a:pt x="4035" y="4728"/>
                    <a:pt x="3997" y="4741"/>
                    <a:pt x="3947" y="4741"/>
                  </a:cubicBezTo>
                  <a:cubicBezTo>
                    <a:pt x="3914" y="4741"/>
                    <a:pt x="3914" y="4741"/>
                    <a:pt x="3914" y="4741"/>
                  </a:cubicBezTo>
                  <a:cubicBezTo>
                    <a:pt x="3864" y="4741"/>
                    <a:pt x="3825" y="4728"/>
                    <a:pt x="3799" y="4701"/>
                  </a:cubicBezTo>
                  <a:cubicBezTo>
                    <a:pt x="3772" y="4674"/>
                    <a:pt x="3759" y="4636"/>
                    <a:pt x="3759" y="4586"/>
                  </a:cubicBezTo>
                  <a:cubicBezTo>
                    <a:pt x="3759" y="4542"/>
                    <a:pt x="3759" y="4542"/>
                    <a:pt x="3759" y="4542"/>
                  </a:cubicBezTo>
                  <a:cubicBezTo>
                    <a:pt x="3759" y="4492"/>
                    <a:pt x="3772" y="4454"/>
                    <a:pt x="3799" y="4427"/>
                  </a:cubicBezTo>
                  <a:cubicBezTo>
                    <a:pt x="3825" y="4400"/>
                    <a:pt x="3864" y="4387"/>
                    <a:pt x="3914" y="4387"/>
                  </a:cubicBezTo>
                  <a:cubicBezTo>
                    <a:pt x="3947" y="4387"/>
                    <a:pt x="3947" y="4387"/>
                    <a:pt x="3947" y="4387"/>
                  </a:cubicBezTo>
                  <a:cubicBezTo>
                    <a:pt x="3997" y="4387"/>
                    <a:pt x="4035" y="4400"/>
                    <a:pt x="4062" y="4427"/>
                  </a:cubicBezTo>
                  <a:close/>
                  <a:moveTo>
                    <a:pt x="3859" y="1938"/>
                  </a:moveTo>
                  <a:cubicBezTo>
                    <a:pt x="3940" y="1938"/>
                    <a:pt x="4017" y="1920"/>
                    <a:pt x="4090" y="1885"/>
                  </a:cubicBezTo>
                  <a:cubicBezTo>
                    <a:pt x="4164" y="1850"/>
                    <a:pt x="4222" y="1807"/>
                    <a:pt x="4265" y="1757"/>
                  </a:cubicBezTo>
                  <a:cubicBezTo>
                    <a:pt x="4267" y="1802"/>
                    <a:pt x="4282" y="1839"/>
                    <a:pt x="4310" y="1868"/>
                  </a:cubicBezTo>
                  <a:cubicBezTo>
                    <a:pt x="4338" y="1897"/>
                    <a:pt x="4375" y="1912"/>
                    <a:pt x="4420" y="1912"/>
                  </a:cubicBezTo>
                  <a:cubicBezTo>
                    <a:pt x="4465" y="1912"/>
                    <a:pt x="4502" y="1897"/>
                    <a:pt x="4531" y="1867"/>
                  </a:cubicBezTo>
                  <a:cubicBezTo>
                    <a:pt x="4560" y="1837"/>
                    <a:pt x="4575" y="1799"/>
                    <a:pt x="4575" y="1754"/>
                  </a:cubicBezTo>
                  <a:cubicBezTo>
                    <a:pt x="4575" y="158"/>
                    <a:pt x="4575" y="158"/>
                    <a:pt x="4575" y="158"/>
                  </a:cubicBezTo>
                  <a:cubicBezTo>
                    <a:pt x="4575" y="111"/>
                    <a:pt x="4560" y="73"/>
                    <a:pt x="4531" y="44"/>
                  </a:cubicBezTo>
                  <a:cubicBezTo>
                    <a:pt x="4502" y="15"/>
                    <a:pt x="4465" y="0"/>
                    <a:pt x="4420" y="0"/>
                  </a:cubicBezTo>
                  <a:cubicBezTo>
                    <a:pt x="4375" y="0"/>
                    <a:pt x="4338" y="15"/>
                    <a:pt x="4309" y="45"/>
                  </a:cubicBezTo>
                  <a:cubicBezTo>
                    <a:pt x="4279" y="76"/>
                    <a:pt x="4265" y="113"/>
                    <a:pt x="4265" y="158"/>
                  </a:cubicBezTo>
                  <a:cubicBezTo>
                    <a:pt x="4265" y="664"/>
                    <a:pt x="4265" y="664"/>
                    <a:pt x="4265" y="664"/>
                  </a:cubicBezTo>
                  <a:cubicBezTo>
                    <a:pt x="4215" y="618"/>
                    <a:pt x="4154" y="579"/>
                    <a:pt x="4081" y="549"/>
                  </a:cubicBezTo>
                  <a:cubicBezTo>
                    <a:pt x="4009" y="519"/>
                    <a:pt x="3932" y="504"/>
                    <a:pt x="3849" y="504"/>
                  </a:cubicBezTo>
                  <a:cubicBezTo>
                    <a:pt x="3734" y="504"/>
                    <a:pt x="3628" y="535"/>
                    <a:pt x="3532" y="596"/>
                  </a:cubicBezTo>
                  <a:cubicBezTo>
                    <a:pt x="3437" y="657"/>
                    <a:pt x="3362" y="742"/>
                    <a:pt x="3306" y="851"/>
                  </a:cubicBezTo>
                  <a:cubicBezTo>
                    <a:pt x="3251" y="961"/>
                    <a:pt x="3224" y="1084"/>
                    <a:pt x="3224" y="1222"/>
                  </a:cubicBezTo>
                  <a:cubicBezTo>
                    <a:pt x="3224" y="1360"/>
                    <a:pt x="3252" y="1483"/>
                    <a:pt x="3308" y="1592"/>
                  </a:cubicBezTo>
                  <a:cubicBezTo>
                    <a:pt x="3364" y="1700"/>
                    <a:pt x="3440" y="1785"/>
                    <a:pt x="3536" y="1846"/>
                  </a:cubicBezTo>
                  <a:cubicBezTo>
                    <a:pt x="3633" y="1907"/>
                    <a:pt x="3740" y="1938"/>
                    <a:pt x="3859" y="1938"/>
                  </a:cubicBezTo>
                  <a:close/>
                  <a:moveTo>
                    <a:pt x="3627" y="912"/>
                  </a:moveTo>
                  <a:cubicBezTo>
                    <a:pt x="3697" y="829"/>
                    <a:pt x="3788" y="788"/>
                    <a:pt x="3898" y="788"/>
                  </a:cubicBezTo>
                  <a:cubicBezTo>
                    <a:pt x="4010" y="788"/>
                    <a:pt x="4101" y="829"/>
                    <a:pt x="4172" y="912"/>
                  </a:cubicBezTo>
                  <a:cubicBezTo>
                    <a:pt x="4242" y="995"/>
                    <a:pt x="4278" y="1098"/>
                    <a:pt x="4278" y="1222"/>
                  </a:cubicBezTo>
                  <a:cubicBezTo>
                    <a:pt x="4278" y="1346"/>
                    <a:pt x="4242" y="1449"/>
                    <a:pt x="4172" y="1531"/>
                  </a:cubicBezTo>
                  <a:cubicBezTo>
                    <a:pt x="4101" y="1613"/>
                    <a:pt x="4010" y="1654"/>
                    <a:pt x="3898" y="1654"/>
                  </a:cubicBezTo>
                  <a:cubicBezTo>
                    <a:pt x="3786" y="1654"/>
                    <a:pt x="3695" y="1613"/>
                    <a:pt x="3625" y="1531"/>
                  </a:cubicBezTo>
                  <a:cubicBezTo>
                    <a:pt x="3556" y="1449"/>
                    <a:pt x="3521" y="1346"/>
                    <a:pt x="3521" y="1222"/>
                  </a:cubicBezTo>
                  <a:cubicBezTo>
                    <a:pt x="3521" y="1098"/>
                    <a:pt x="3556" y="995"/>
                    <a:pt x="3627" y="912"/>
                  </a:cubicBezTo>
                  <a:close/>
                  <a:moveTo>
                    <a:pt x="1103" y="3019"/>
                  </a:moveTo>
                  <a:cubicBezTo>
                    <a:pt x="1170" y="3123"/>
                    <a:pt x="1203" y="3267"/>
                    <a:pt x="1203" y="3452"/>
                  </a:cubicBezTo>
                  <a:cubicBezTo>
                    <a:pt x="1203" y="4113"/>
                    <a:pt x="1203" y="4113"/>
                    <a:pt x="1203" y="4113"/>
                  </a:cubicBezTo>
                  <a:cubicBezTo>
                    <a:pt x="1203" y="4158"/>
                    <a:pt x="1189" y="4195"/>
                    <a:pt x="1160" y="4225"/>
                  </a:cubicBezTo>
                  <a:cubicBezTo>
                    <a:pt x="1130" y="4256"/>
                    <a:pt x="1093" y="4271"/>
                    <a:pt x="1048" y="4271"/>
                  </a:cubicBezTo>
                  <a:cubicBezTo>
                    <a:pt x="1004" y="4271"/>
                    <a:pt x="967" y="4256"/>
                    <a:pt x="937" y="4225"/>
                  </a:cubicBezTo>
                  <a:cubicBezTo>
                    <a:pt x="908" y="4195"/>
                    <a:pt x="893" y="4158"/>
                    <a:pt x="893" y="4113"/>
                  </a:cubicBezTo>
                  <a:cubicBezTo>
                    <a:pt x="893" y="3452"/>
                    <a:pt x="893" y="3452"/>
                    <a:pt x="893" y="3452"/>
                  </a:cubicBezTo>
                  <a:cubicBezTo>
                    <a:pt x="893" y="3357"/>
                    <a:pt x="874" y="3282"/>
                    <a:pt x="834" y="3228"/>
                  </a:cubicBezTo>
                  <a:cubicBezTo>
                    <a:pt x="794" y="3174"/>
                    <a:pt x="726" y="3147"/>
                    <a:pt x="630" y="3147"/>
                  </a:cubicBezTo>
                  <a:cubicBezTo>
                    <a:pt x="530" y="3147"/>
                    <a:pt x="452" y="3176"/>
                    <a:pt x="395" y="3233"/>
                  </a:cubicBezTo>
                  <a:cubicBezTo>
                    <a:pt x="338" y="3291"/>
                    <a:pt x="310" y="3364"/>
                    <a:pt x="310" y="3452"/>
                  </a:cubicBezTo>
                  <a:cubicBezTo>
                    <a:pt x="310" y="4113"/>
                    <a:pt x="310" y="4113"/>
                    <a:pt x="310" y="4113"/>
                  </a:cubicBezTo>
                  <a:cubicBezTo>
                    <a:pt x="310" y="4158"/>
                    <a:pt x="295" y="4195"/>
                    <a:pt x="266" y="4225"/>
                  </a:cubicBezTo>
                  <a:cubicBezTo>
                    <a:pt x="236" y="4256"/>
                    <a:pt x="199" y="4271"/>
                    <a:pt x="155" y="4271"/>
                  </a:cubicBezTo>
                  <a:cubicBezTo>
                    <a:pt x="110" y="4271"/>
                    <a:pt x="73" y="4256"/>
                    <a:pt x="43" y="4225"/>
                  </a:cubicBezTo>
                  <a:cubicBezTo>
                    <a:pt x="14" y="4195"/>
                    <a:pt x="0" y="4158"/>
                    <a:pt x="0" y="4113"/>
                  </a:cubicBezTo>
                  <a:cubicBezTo>
                    <a:pt x="0" y="3046"/>
                    <a:pt x="0" y="3046"/>
                    <a:pt x="0" y="3046"/>
                  </a:cubicBezTo>
                  <a:cubicBezTo>
                    <a:pt x="0" y="3001"/>
                    <a:pt x="14" y="2964"/>
                    <a:pt x="43" y="2934"/>
                  </a:cubicBezTo>
                  <a:cubicBezTo>
                    <a:pt x="73" y="2904"/>
                    <a:pt x="110" y="2889"/>
                    <a:pt x="155" y="2889"/>
                  </a:cubicBezTo>
                  <a:cubicBezTo>
                    <a:pt x="199" y="2889"/>
                    <a:pt x="236" y="2904"/>
                    <a:pt x="266" y="2934"/>
                  </a:cubicBezTo>
                  <a:cubicBezTo>
                    <a:pt x="295" y="2964"/>
                    <a:pt x="310" y="3001"/>
                    <a:pt x="310" y="3046"/>
                  </a:cubicBezTo>
                  <a:cubicBezTo>
                    <a:pt x="310" y="3090"/>
                    <a:pt x="310" y="3090"/>
                    <a:pt x="310" y="3090"/>
                  </a:cubicBezTo>
                  <a:cubicBezTo>
                    <a:pt x="356" y="3028"/>
                    <a:pt x="417" y="2975"/>
                    <a:pt x="492" y="2930"/>
                  </a:cubicBezTo>
                  <a:cubicBezTo>
                    <a:pt x="567" y="2885"/>
                    <a:pt x="649" y="2863"/>
                    <a:pt x="738" y="2863"/>
                  </a:cubicBezTo>
                  <a:cubicBezTo>
                    <a:pt x="914" y="2863"/>
                    <a:pt x="1036" y="2915"/>
                    <a:pt x="1103" y="3019"/>
                  </a:cubicBezTo>
                  <a:close/>
                  <a:moveTo>
                    <a:pt x="2983" y="4736"/>
                  </a:moveTo>
                  <a:cubicBezTo>
                    <a:pt x="3011" y="4763"/>
                    <a:pt x="3025" y="4798"/>
                    <a:pt x="3025" y="4839"/>
                  </a:cubicBezTo>
                  <a:cubicBezTo>
                    <a:pt x="3025" y="4879"/>
                    <a:pt x="3011" y="4912"/>
                    <a:pt x="2983" y="4938"/>
                  </a:cubicBezTo>
                  <a:cubicBezTo>
                    <a:pt x="2956" y="4965"/>
                    <a:pt x="2921" y="4979"/>
                    <a:pt x="2880" y="4979"/>
                  </a:cubicBezTo>
                  <a:cubicBezTo>
                    <a:pt x="2002" y="4979"/>
                    <a:pt x="2002" y="4979"/>
                    <a:pt x="2002" y="4979"/>
                  </a:cubicBezTo>
                  <a:cubicBezTo>
                    <a:pt x="1957" y="4979"/>
                    <a:pt x="1922" y="4965"/>
                    <a:pt x="1896" y="4937"/>
                  </a:cubicBezTo>
                  <a:cubicBezTo>
                    <a:pt x="1870" y="4910"/>
                    <a:pt x="1857" y="4874"/>
                    <a:pt x="1857" y="4831"/>
                  </a:cubicBezTo>
                  <a:cubicBezTo>
                    <a:pt x="1857" y="4788"/>
                    <a:pt x="1873" y="4750"/>
                    <a:pt x="1904" y="4718"/>
                  </a:cubicBezTo>
                  <a:cubicBezTo>
                    <a:pt x="2467" y="4116"/>
                    <a:pt x="2467" y="4116"/>
                    <a:pt x="2467" y="4116"/>
                  </a:cubicBezTo>
                  <a:cubicBezTo>
                    <a:pt x="2530" y="4047"/>
                    <a:pt x="2581" y="3977"/>
                    <a:pt x="2618" y="3908"/>
                  </a:cubicBezTo>
                  <a:cubicBezTo>
                    <a:pt x="2655" y="3838"/>
                    <a:pt x="2673" y="3774"/>
                    <a:pt x="2673" y="3715"/>
                  </a:cubicBezTo>
                  <a:cubicBezTo>
                    <a:pt x="2673" y="3638"/>
                    <a:pt x="2646" y="3571"/>
                    <a:pt x="2591" y="3514"/>
                  </a:cubicBezTo>
                  <a:cubicBezTo>
                    <a:pt x="2536" y="3457"/>
                    <a:pt x="2472" y="3428"/>
                    <a:pt x="2400" y="3428"/>
                  </a:cubicBezTo>
                  <a:cubicBezTo>
                    <a:pt x="2350" y="3428"/>
                    <a:pt x="2299" y="3445"/>
                    <a:pt x="2248" y="3479"/>
                  </a:cubicBezTo>
                  <a:cubicBezTo>
                    <a:pt x="2198" y="3512"/>
                    <a:pt x="2152" y="3557"/>
                    <a:pt x="2110" y="3612"/>
                  </a:cubicBezTo>
                  <a:cubicBezTo>
                    <a:pt x="2079" y="3653"/>
                    <a:pt x="2040" y="3674"/>
                    <a:pt x="1991" y="3674"/>
                  </a:cubicBezTo>
                  <a:cubicBezTo>
                    <a:pt x="1954" y="3674"/>
                    <a:pt x="1919" y="3659"/>
                    <a:pt x="1887" y="3630"/>
                  </a:cubicBezTo>
                  <a:cubicBezTo>
                    <a:pt x="1855" y="3601"/>
                    <a:pt x="1839" y="3568"/>
                    <a:pt x="1839" y="3532"/>
                  </a:cubicBezTo>
                  <a:cubicBezTo>
                    <a:pt x="1839" y="3506"/>
                    <a:pt x="1848" y="3480"/>
                    <a:pt x="1865" y="3453"/>
                  </a:cubicBezTo>
                  <a:cubicBezTo>
                    <a:pt x="1882" y="3426"/>
                    <a:pt x="1908" y="3396"/>
                    <a:pt x="1942" y="3361"/>
                  </a:cubicBezTo>
                  <a:cubicBezTo>
                    <a:pt x="2008" y="3296"/>
                    <a:pt x="2084" y="3243"/>
                    <a:pt x="2170" y="3204"/>
                  </a:cubicBezTo>
                  <a:cubicBezTo>
                    <a:pt x="2256" y="3164"/>
                    <a:pt x="2338" y="3144"/>
                    <a:pt x="2418" y="3144"/>
                  </a:cubicBezTo>
                  <a:cubicBezTo>
                    <a:pt x="2531" y="3144"/>
                    <a:pt x="2631" y="3168"/>
                    <a:pt x="2717" y="3217"/>
                  </a:cubicBezTo>
                  <a:cubicBezTo>
                    <a:pt x="2803" y="3265"/>
                    <a:pt x="2870" y="3331"/>
                    <a:pt x="2916" y="3416"/>
                  </a:cubicBezTo>
                  <a:cubicBezTo>
                    <a:pt x="2963" y="3500"/>
                    <a:pt x="2986" y="3596"/>
                    <a:pt x="2986" y="3702"/>
                  </a:cubicBezTo>
                  <a:cubicBezTo>
                    <a:pt x="2986" y="3807"/>
                    <a:pt x="2958" y="3915"/>
                    <a:pt x="2902" y="4027"/>
                  </a:cubicBezTo>
                  <a:cubicBezTo>
                    <a:pt x="2846" y="4138"/>
                    <a:pt x="2771" y="4244"/>
                    <a:pt x="2676" y="4346"/>
                  </a:cubicBezTo>
                  <a:cubicBezTo>
                    <a:pt x="2348" y="4694"/>
                    <a:pt x="2348" y="4694"/>
                    <a:pt x="2348" y="4694"/>
                  </a:cubicBezTo>
                  <a:cubicBezTo>
                    <a:pt x="2880" y="4694"/>
                    <a:pt x="2880" y="4694"/>
                    <a:pt x="2880" y="4694"/>
                  </a:cubicBezTo>
                  <a:cubicBezTo>
                    <a:pt x="2921" y="4694"/>
                    <a:pt x="2956" y="4708"/>
                    <a:pt x="2983" y="4736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7" name="Oval 36">
              <a:extLst>
                <a:ext uri="{FF2B5EF4-FFF2-40B4-BE49-F238E27FC236}">
                  <a16:creationId xmlns:a16="http://schemas.microsoft.com/office/drawing/2014/main" id="{6EB005C2-49B4-4D41-9BC8-A409B586CC45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4717" y="1619"/>
              <a:ext cx="188" cy="1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</p:grpSp>
      <p:grpSp>
        <p:nvGrpSpPr>
          <p:cNvPr id="28" name="Groep 37">
            <a:extLst>
              <a:ext uri="{FF2B5EF4-FFF2-40B4-BE49-F238E27FC236}">
                <a16:creationId xmlns:a16="http://schemas.microsoft.com/office/drawing/2014/main" id="{ADC2114E-3F1C-4125-8B2E-86C5DB5E0BE1}"/>
              </a:ext>
            </a:extLst>
          </p:cNvPr>
          <p:cNvGrpSpPr>
            <a:grpSpLocks noSelect="1"/>
          </p:cNvGrpSpPr>
          <p:nvPr userDrawn="1"/>
        </p:nvGrpSpPr>
        <p:grpSpPr bwMode="auto">
          <a:xfrm>
            <a:off x="11588750" y="6219825"/>
            <a:ext cx="358775" cy="409575"/>
            <a:chOff x="11588750" y="6219825"/>
            <a:chExt cx="358775" cy="409575"/>
          </a:xfrm>
        </p:grpSpPr>
        <p:sp>
          <p:nvSpPr>
            <p:cNvPr id="29" name="Freeform 5">
              <a:extLst>
                <a:ext uri="{FF2B5EF4-FFF2-40B4-BE49-F238E27FC236}">
                  <a16:creationId xmlns:a16="http://schemas.microsoft.com/office/drawing/2014/main" id="{4DD28B49-560E-4006-A00C-CFEF8E1E21F9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1588750" y="6219825"/>
              <a:ext cx="355600" cy="192088"/>
            </a:xfrm>
            <a:custGeom>
              <a:avLst/>
              <a:gdLst>
                <a:gd name="T0" fmla="*/ 355600 w 1119"/>
                <a:gd name="T1" fmla="*/ 96203 h 605"/>
                <a:gd name="T2" fmla="*/ 177959 w 1119"/>
                <a:gd name="T3" fmla="*/ 192088 h 605"/>
                <a:gd name="T4" fmla="*/ 0 w 1119"/>
                <a:gd name="T5" fmla="*/ 96203 h 605"/>
                <a:gd name="T6" fmla="*/ 177959 w 1119"/>
                <a:gd name="T7" fmla="*/ 0 h 605"/>
                <a:gd name="T8" fmla="*/ 355600 w 1119"/>
                <a:gd name="T9" fmla="*/ 96203 h 6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19" h="605">
                  <a:moveTo>
                    <a:pt x="1119" y="303"/>
                  </a:moveTo>
                  <a:cubicBezTo>
                    <a:pt x="1009" y="483"/>
                    <a:pt x="800" y="605"/>
                    <a:pt x="560" y="605"/>
                  </a:cubicBezTo>
                  <a:cubicBezTo>
                    <a:pt x="319" y="605"/>
                    <a:pt x="110" y="483"/>
                    <a:pt x="0" y="303"/>
                  </a:cubicBezTo>
                  <a:cubicBezTo>
                    <a:pt x="110" y="122"/>
                    <a:pt x="319" y="0"/>
                    <a:pt x="560" y="0"/>
                  </a:cubicBezTo>
                  <a:cubicBezTo>
                    <a:pt x="800" y="0"/>
                    <a:pt x="1009" y="122"/>
                    <a:pt x="1119" y="30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0" name="Oval 6">
              <a:extLst>
                <a:ext uri="{FF2B5EF4-FFF2-40B4-BE49-F238E27FC236}">
                  <a16:creationId xmlns:a16="http://schemas.microsoft.com/office/drawing/2014/main" id="{4DA3DCFF-347B-473A-948A-97C731AB2C5E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11701463" y="6251575"/>
              <a:ext cx="130175" cy="1301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31" name="Oval 7">
              <a:extLst>
                <a:ext uri="{FF2B5EF4-FFF2-40B4-BE49-F238E27FC236}">
                  <a16:creationId xmlns:a16="http://schemas.microsoft.com/office/drawing/2014/main" id="{2442F531-A4EE-4B06-B748-9A50F4912C65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11737975" y="6288088"/>
              <a:ext cx="57150" cy="571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32" name="Freeform 8">
              <a:extLst>
                <a:ext uri="{FF2B5EF4-FFF2-40B4-BE49-F238E27FC236}">
                  <a16:creationId xmlns:a16="http://schemas.microsoft.com/office/drawing/2014/main" id="{435A3C6A-C447-4D01-B11C-582D73EE5977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1769725" y="6438900"/>
              <a:ext cx="177800" cy="190500"/>
            </a:xfrm>
            <a:custGeom>
              <a:avLst/>
              <a:gdLst>
                <a:gd name="T0" fmla="*/ 177800 w 112"/>
                <a:gd name="T1" fmla="*/ 95250 h 120"/>
                <a:gd name="T2" fmla="*/ 12700 w 112"/>
                <a:gd name="T3" fmla="*/ 0 h 120"/>
                <a:gd name="T4" fmla="*/ 0 w 112"/>
                <a:gd name="T5" fmla="*/ 9525 h 120"/>
                <a:gd name="T6" fmla="*/ 0 w 112"/>
                <a:gd name="T7" fmla="*/ 182563 h 120"/>
                <a:gd name="T8" fmla="*/ 12700 w 112"/>
                <a:gd name="T9" fmla="*/ 190500 h 120"/>
                <a:gd name="T10" fmla="*/ 177800 w 112"/>
                <a:gd name="T11" fmla="*/ 95250 h 1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" h="120">
                  <a:moveTo>
                    <a:pt x="112" y="60"/>
                  </a:moveTo>
                  <a:lnTo>
                    <a:pt x="8" y="0"/>
                  </a:lnTo>
                  <a:lnTo>
                    <a:pt x="0" y="6"/>
                  </a:lnTo>
                  <a:lnTo>
                    <a:pt x="0" y="115"/>
                  </a:lnTo>
                  <a:lnTo>
                    <a:pt x="8" y="120"/>
                  </a:lnTo>
                  <a:lnTo>
                    <a:pt x="112" y="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3" name="Rectangle 9">
              <a:extLst>
                <a:ext uri="{FF2B5EF4-FFF2-40B4-BE49-F238E27FC236}">
                  <a16:creationId xmlns:a16="http://schemas.microsoft.com/office/drawing/2014/main" id="{5D9C3468-0190-40A8-851D-F67C8B160905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11591925" y="6438900"/>
              <a:ext cx="190500" cy="1905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34" name="Freeform 10">
              <a:extLst>
                <a:ext uri="{FF2B5EF4-FFF2-40B4-BE49-F238E27FC236}">
                  <a16:creationId xmlns:a16="http://schemas.microsoft.com/office/drawing/2014/main" id="{F0D6AED1-DFAA-4220-BE67-6AAA2CB90E3E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1877675" y="6494463"/>
              <a:ext cx="69850" cy="80963"/>
            </a:xfrm>
            <a:custGeom>
              <a:avLst/>
              <a:gdLst>
                <a:gd name="T0" fmla="*/ 69850 w 44"/>
                <a:gd name="T1" fmla="*/ 39688 h 51"/>
                <a:gd name="T2" fmla="*/ 0 w 44"/>
                <a:gd name="T3" fmla="*/ 0 h 51"/>
                <a:gd name="T4" fmla="*/ 0 w 44"/>
                <a:gd name="T5" fmla="*/ 80963 h 51"/>
                <a:gd name="T6" fmla="*/ 69850 w 44"/>
                <a:gd name="T7" fmla="*/ 39688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44" y="25"/>
                  </a:moveTo>
                  <a:lnTo>
                    <a:pt x="0" y="0"/>
                  </a:lnTo>
                  <a:lnTo>
                    <a:pt x="0" y="51"/>
                  </a:lnTo>
                  <a:lnTo>
                    <a:pt x="44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3" name="Ondertitel 2"/>
          <p:cNvSpPr>
            <a:spLocks noGrp="1" noSelect="1"/>
          </p:cNvSpPr>
          <p:nvPr>
            <p:ph type="subTitle" idx="1"/>
          </p:nvPr>
        </p:nvSpPr>
        <p:spPr>
          <a:xfrm>
            <a:off x="601199" y="1908000"/>
            <a:ext cx="6845764" cy="964154"/>
          </a:xfrm>
        </p:spPr>
        <p:txBody>
          <a:bodyPr/>
          <a:lstStyle>
            <a:lvl1pPr marL="0" indent="0" algn="l">
              <a:buNone/>
              <a:defRPr sz="3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2" name="Titel 1"/>
          <p:cNvSpPr>
            <a:spLocks noGrp="1" noSelect="1"/>
          </p:cNvSpPr>
          <p:nvPr>
            <p:ph type="ctrTitle"/>
          </p:nvPr>
        </p:nvSpPr>
        <p:spPr>
          <a:xfrm>
            <a:off x="601199" y="534554"/>
            <a:ext cx="7709364" cy="1440000"/>
          </a:xfrm>
        </p:spPr>
        <p:txBody>
          <a:bodyPr anchor="b"/>
          <a:lstStyle>
            <a:lvl1pPr algn="l">
              <a:lnSpc>
                <a:spcPct val="96000"/>
              </a:lnSpc>
              <a:defRPr sz="5200" baseline="0"/>
            </a:lvl1pPr>
          </a:lstStyle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7452617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 (grote teks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Select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***Tijdelijke aanduiding voor inhoud 2 (JU-Free)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 baseline="0"/>
            </a:lvl1pPr>
            <a:lvl2pPr>
              <a:defRPr sz="2400"/>
            </a:lvl2pPr>
            <a:lvl3pPr>
              <a:defRPr sz="2400"/>
            </a:lvl3pPr>
            <a:lvl4pPr>
              <a:defRPr sz="2400" b="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8" name="Instructie algemeen (PHJU)"/>
          <p:cNvSpPr txBox="1">
            <a:spLocks noGrp="1" noSelect="1" noChangeAspect="1"/>
          </p:cNvSpPr>
          <p:nvPr>
            <p:ph type="body" idx="1000"/>
          </p:nvPr>
        </p:nvSpPr>
        <p:spPr>
          <a:xfrm>
            <a:off x="-3599854" y="0"/>
            <a:ext cx="3551726" cy="2700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accent1"/>
            </a:solidFill>
          </a:ln>
        </p:spPr>
        <p:txBody>
          <a:bodyPr lIns="36000" tIns="36000" rIns="36000" bIns="36000"/>
          <a:lstStyle>
            <a:lvl1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marR="0" indent="0" algn="l" defTabSz="914400" rtl="0" eaLnBrk="1" fontAlgn="auto" latinLnBrk="0" hangingPunct="1">
              <a:lnSpc>
                <a:spcPct val="133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B43DFC3-D945-45BA-AE96-F5573A0DA6E1}"/>
              </a:ext>
            </a:extLst>
          </p:cNvPr>
          <p:cNvSpPr>
            <a:spLocks noGrp="1" noSelect="1"/>
          </p:cNvSpPr>
          <p:nvPr>
            <p:ph type="ftr" sz="quarter" idx="100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Online scholing Bespreken van laaggeletterdheid | Voel je goed! | Verwijzers - deel I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26ECC07-51B9-4F7B-B951-261F01DAE65E}"/>
              </a:ext>
            </a:extLst>
          </p:cNvPr>
          <p:cNvSpPr>
            <a:spLocks noGrp="1" noSelect="1"/>
          </p:cNvSpPr>
          <p:nvPr>
            <p:ph type="sldNum" sz="quarter" idx="100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DBE0D-62E2-4E07-AD80-1657E852A15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31279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o_start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B8FCD803-D3FA-450D-BD32-75421467631F}"/>
              </a:ext>
            </a:extLst>
          </p:cNvPr>
          <p:cNvGrpSpPr>
            <a:grpSpLocks noSelect="1" noChangeAspect="1"/>
          </p:cNvGrpSpPr>
          <p:nvPr userDrawn="1"/>
        </p:nvGrpSpPr>
        <p:grpSpPr bwMode="auto">
          <a:xfrm>
            <a:off x="0" y="0"/>
            <a:ext cx="12192000" cy="6858000"/>
            <a:chOff x="0" y="0"/>
            <a:chExt cx="7680" cy="4320"/>
          </a:xfrm>
        </p:grpSpPr>
        <p:sp>
          <p:nvSpPr>
            <p:cNvPr id="3" name="Rectangle 5">
              <a:extLst>
                <a:ext uri="{FF2B5EF4-FFF2-40B4-BE49-F238E27FC236}">
                  <a16:creationId xmlns:a16="http://schemas.microsoft.com/office/drawing/2014/main" id="{2C6BDE38-044F-4C26-8AF0-6CEA8E40894D}"/>
                </a:ext>
              </a:extLst>
            </p:cNvPr>
            <p:cNvSpPr>
              <a:spLocks noSelect="1" noChangeArrowheads="1"/>
            </p:cNvSpPr>
            <p:nvPr/>
          </p:nvSpPr>
          <p:spPr bwMode="auto">
            <a:xfrm>
              <a:off x="0" y="0"/>
              <a:ext cx="7680" cy="4320"/>
            </a:xfrm>
            <a:prstGeom prst="rect">
              <a:avLst/>
            </a:prstGeom>
            <a:solidFill>
              <a:srgbClr val="AD91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4" name="Rectangle 6">
              <a:extLst>
                <a:ext uri="{FF2B5EF4-FFF2-40B4-BE49-F238E27FC236}">
                  <a16:creationId xmlns:a16="http://schemas.microsoft.com/office/drawing/2014/main" id="{DC934937-EB70-4616-B46C-37662E79C0C5}"/>
                </a:ext>
              </a:extLst>
            </p:cNvPr>
            <p:cNvSpPr>
              <a:spLocks noSelect="1" noChangeArrowheads="1"/>
            </p:cNvSpPr>
            <p:nvPr/>
          </p:nvSpPr>
          <p:spPr bwMode="auto">
            <a:xfrm>
              <a:off x="0" y="0"/>
              <a:ext cx="768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E0408CDE-0E26-4802-9097-CD30626267B9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2908" y="1500"/>
              <a:ext cx="1864" cy="1331"/>
            </a:xfrm>
            <a:custGeom>
              <a:avLst/>
              <a:gdLst>
                <a:gd name="T0" fmla="*/ 1731 w 3106"/>
                <a:gd name="T1" fmla="*/ 1331 h 2219"/>
                <a:gd name="T2" fmla="*/ 133 w 3106"/>
                <a:gd name="T3" fmla="*/ 1331 h 2219"/>
                <a:gd name="T4" fmla="*/ 0 w 3106"/>
                <a:gd name="T5" fmla="*/ 1198 h 2219"/>
                <a:gd name="T6" fmla="*/ 0 w 3106"/>
                <a:gd name="T7" fmla="*/ 133 h 2219"/>
                <a:gd name="T8" fmla="*/ 133 w 3106"/>
                <a:gd name="T9" fmla="*/ 0 h 2219"/>
                <a:gd name="T10" fmla="*/ 1731 w 3106"/>
                <a:gd name="T11" fmla="*/ 0 h 2219"/>
                <a:gd name="T12" fmla="*/ 1864 w 3106"/>
                <a:gd name="T13" fmla="*/ 133 h 2219"/>
                <a:gd name="T14" fmla="*/ 1864 w 3106"/>
                <a:gd name="T15" fmla="*/ 1198 h 2219"/>
                <a:gd name="T16" fmla="*/ 1731 w 3106"/>
                <a:gd name="T17" fmla="*/ 1331 h 22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106" h="2219">
                  <a:moveTo>
                    <a:pt x="2884" y="2219"/>
                  </a:moveTo>
                  <a:cubicBezTo>
                    <a:pt x="221" y="2219"/>
                    <a:pt x="221" y="2219"/>
                    <a:pt x="221" y="2219"/>
                  </a:cubicBezTo>
                  <a:cubicBezTo>
                    <a:pt x="99" y="2219"/>
                    <a:pt x="0" y="2120"/>
                    <a:pt x="0" y="1997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0" y="99"/>
                    <a:pt x="99" y="0"/>
                    <a:pt x="221" y="0"/>
                  </a:cubicBezTo>
                  <a:cubicBezTo>
                    <a:pt x="2884" y="0"/>
                    <a:pt x="2884" y="0"/>
                    <a:pt x="2884" y="0"/>
                  </a:cubicBezTo>
                  <a:cubicBezTo>
                    <a:pt x="3007" y="0"/>
                    <a:pt x="3106" y="99"/>
                    <a:pt x="3106" y="222"/>
                  </a:cubicBezTo>
                  <a:cubicBezTo>
                    <a:pt x="3106" y="1997"/>
                    <a:pt x="3106" y="1997"/>
                    <a:pt x="3106" y="1997"/>
                  </a:cubicBezTo>
                  <a:cubicBezTo>
                    <a:pt x="3106" y="2120"/>
                    <a:pt x="3007" y="2219"/>
                    <a:pt x="2884" y="2219"/>
                  </a:cubicBezTo>
                </a:path>
              </a:pathLst>
            </a:custGeom>
            <a:solidFill>
              <a:srgbClr val="EDAE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FD4D3834-3C56-458E-AB68-D03C3BB6C90A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3574" y="1792"/>
              <a:ext cx="646" cy="747"/>
            </a:xfrm>
            <a:custGeom>
              <a:avLst/>
              <a:gdLst>
                <a:gd name="T0" fmla="*/ 609 w 1078"/>
                <a:gd name="T1" fmla="*/ 327 h 1244"/>
                <a:gd name="T2" fmla="*/ 81 w 1078"/>
                <a:gd name="T3" fmla="*/ 21 h 1244"/>
                <a:gd name="T4" fmla="*/ 0 w 1078"/>
                <a:gd name="T5" fmla="*/ 68 h 1244"/>
                <a:gd name="T6" fmla="*/ 0 w 1078"/>
                <a:gd name="T7" fmla="*/ 679 h 1244"/>
                <a:gd name="T8" fmla="*/ 81 w 1078"/>
                <a:gd name="T9" fmla="*/ 727 h 1244"/>
                <a:gd name="T10" fmla="*/ 609 w 1078"/>
                <a:gd name="T11" fmla="*/ 421 h 1244"/>
                <a:gd name="T12" fmla="*/ 609 w 1078"/>
                <a:gd name="T13" fmla="*/ 327 h 12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78" h="1244">
                  <a:moveTo>
                    <a:pt x="1017" y="544"/>
                  </a:moveTo>
                  <a:cubicBezTo>
                    <a:pt x="136" y="35"/>
                    <a:pt x="136" y="35"/>
                    <a:pt x="136" y="35"/>
                  </a:cubicBezTo>
                  <a:cubicBezTo>
                    <a:pt x="76" y="0"/>
                    <a:pt x="0" y="44"/>
                    <a:pt x="0" y="114"/>
                  </a:cubicBezTo>
                  <a:cubicBezTo>
                    <a:pt x="0" y="1131"/>
                    <a:pt x="0" y="1131"/>
                    <a:pt x="0" y="1131"/>
                  </a:cubicBezTo>
                  <a:cubicBezTo>
                    <a:pt x="0" y="1201"/>
                    <a:pt x="76" y="1244"/>
                    <a:pt x="136" y="1210"/>
                  </a:cubicBezTo>
                  <a:cubicBezTo>
                    <a:pt x="1017" y="701"/>
                    <a:pt x="1017" y="701"/>
                    <a:pt x="1017" y="701"/>
                  </a:cubicBezTo>
                  <a:cubicBezTo>
                    <a:pt x="1078" y="666"/>
                    <a:pt x="1078" y="579"/>
                    <a:pt x="1017" y="54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6123FCE1-CE08-4004-B3A3-57703AAC91A9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3960" y="2286"/>
              <a:ext cx="3070" cy="2034"/>
            </a:xfrm>
            <a:custGeom>
              <a:avLst/>
              <a:gdLst>
                <a:gd name="T0" fmla="*/ 1940 w 5117"/>
                <a:gd name="T1" fmla="*/ 2034 h 3390"/>
                <a:gd name="T2" fmla="*/ 1221 w 5117"/>
                <a:gd name="T3" fmla="*/ 1315 h 3390"/>
                <a:gd name="T4" fmla="*/ 523 w 5117"/>
                <a:gd name="T5" fmla="*/ 1315 h 3390"/>
                <a:gd name="T6" fmla="*/ 389 w 5117"/>
                <a:gd name="T7" fmla="*/ 1181 h 3390"/>
                <a:gd name="T8" fmla="*/ 389 w 5117"/>
                <a:gd name="T9" fmla="*/ 1181 h 3390"/>
                <a:gd name="T10" fmla="*/ 523 w 5117"/>
                <a:gd name="T11" fmla="*/ 1048 h 3390"/>
                <a:gd name="T12" fmla="*/ 766 w 5117"/>
                <a:gd name="T13" fmla="*/ 1048 h 3390"/>
                <a:gd name="T14" fmla="*/ 617 w 5117"/>
                <a:gd name="T15" fmla="*/ 899 h 3390"/>
                <a:gd name="T16" fmla="*/ 617 w 5117"/>
                <a:gd name="T17" fmla="*/ 899 h 3390"/>
                <a:gd name="T18" fmla="*/ 52 w 5117"/>
                <a:gd name="T19" fmla="*/ 334 h 3390"/>
                <a:gd name="T20" fmla="*/ 52 w 5117"/>
                <a:gd name="T21" fmla="*/ 146 h 3390"/>
                <a:gd name="T22" fmla="*/ 241 w 5117"/>
                <a:gd name="T23" fmla="*/ 146 h 3390"/>
                <a:gd name="T24" fmla="*/ 711 w 5117"/>
                <a:gd name="T25" fmla="*/ 617 h 3390"/>
                <a:gd name="T26" fmla="*/ 711 w 5117"/>
                <a:gd name="T27" fmla="*/ 428 h 3390"/>
                <a:gd name="T28" fmla="*/ 899 w 5117"/>
                <a:gd name="T29" fmla="*/ 428 h 3390"/>
                <a:gd name="T30" fmla="*/ 994 w 5117"/>
                <a:gd name="T31" fmla="*/ 523 h 3390"/>
                <a:gd name="T32" fmla="*/ 994 w 5117"/>
                <a:gd name="T33" fmla="*/ 523 h 3390"/>
                <a:gd name="T34" fmla="*/ 994 w 5117"/>
                <a:gd name="T35" fmla="*/ 523 h 3390"/>
                <a:gd name="T36" fmla="*/ 994 w 5117"/>
                <a:gd name="T37" fmla="*/ 523 h 3390"/>
                <a:gd name="T38" fmla="*/ 899 w 5117"/>
                <a:gd name="T39" fmla="*/ 428 h 3390"/>
                <a:gd name="T40" fmla="*/ 899 w 5117"/>
                <a:gd name="T41" fmla="*/ 240 h 3390"/>
                <a:gd name="T42" fmla="*/ 1088 w 5117"/>
                <a:gd name="T43" fmla="*/ 240 h 3390"/>
                <a:gd name="T44" fmla="*/ 1141 w 5117"/>
                <a:gd name="T45" fmla="*/ 294 h 3390"/>
                <a:gd name="T46" fmla="*/ 1088 w 5117"/>
                <a:gd name="T47" fmla="*/ 240 h 3390"/>
                <a:gd name="T48" fmla="*/ 1088 w 5117"/>
                <a:gd name="T49" fmla="*/ 52 h 3390"/>
                <a:gd name="T50" fmla="*/ 1276 w 5117"/>
                <a:gd name="T51" fmla="*/ 52 h 3390"/>
                <a:gd name="T52" fmla="*/ 1370 w 5117"/>
                <a:gd name="T53" fmla="*/ 146 h 3390"/>
                <a:gd name="T54" fmla="*/ 1370 w 5117"/>
                <a:gd name="T55" fmla="*/ 146 h 3390"/>
                <a:gd name="T56" fmla="*/ 1746 w 5117"/>
                <a:gd name="T57" fmla="*/ 523 h 3390"/>
                <a:gd name="T58" fmla="*/ 1652 w 5117"/>
                <a:gd name="T59" fmla="*/ 617 h 3390"/>
                <a:gd name="T60" fmla="*/ 1652 w 5117"/>
                <a:gd name="T61" fmla="*/ 617 h 3390"/>
                <a:gd name="T62" fmla="*/ 1746 w 5117"/>
                <a:gd name="T63" fmla="*/ 523 h 3390"/>
                <a:gd name="T64" fmla="*/ 1815 w 5117"/>
                <a:gd name="T65" fmla="*/ 779 h 3390"/>
                <a:gd name="T66" fmla="*/ 3070 w 5117"/>
                <a:gd name="T67" fmla="*/ 2034 h 3390"/>
                <a:gd name="T68" fmla="*/ 1940 w 5117"/>
                <a:gd name="T69" fmla="*/ 2034 h 339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117" h="3390">
                  <a:moveTo>
                    <a:pt x="3234" y="3390"/>
                  </a:moveTo>
                  <a:cubicBezTo>
                    <a:pt x="2035" y="2191"/>
                    <a:pt x="2035" y="2191"/>
                    <a:pt x="2035" y="2191"/>
                  </a:cubicBezTo>
                  <a:cubicBezTo>
                    <a:pt x="871" y="2191"/>
                    <a:pt x="871" y="2191"/>
                    <a:pt x="871" y="2191"/>
                  </a:cubicBezTo>
                  <a:cubicBezTo>
                    <a:pt x="749" y="2191"/>
                    <a:pt x="649" y="2092"/>
                    <a:pt x="649" y="1969"/>
                  </a:cubicBezTo>
                  <a:cubicBezTo>
                    <a:pt x="649" y="1969"/>
                    <a:pt x="649" y="1969"/>
                    <a:pt x="649" y="1969"/>
                  </a:cubicBezTo>
                  <a:cubicBezTo>
                    <a:pt x="649" y="1847"/>
                    <a:pt x="749" y="1747"/>
                    <a:pt x="871" y="1747"/>
                  </a:cubicBezTo>
                  <a:cubicBezTo>
                    <a:pt x="1277" y="1747"/>
                    <a:pt x="1277" y="1747"/>
                    <a:pt x="1277" y="1747"/>
                  </a:cubicBezTo>
                  <a:cubicBezTo>
                    <a:pt x="1028" y="1498"/>
                    <a:pt x="1028" y="1498"/>
                    <a:pt x="1028" y="1498"/>
                  </a:cubicBezTo>
                  <a:cubicBezTo>
                    <a:pt x="1028" y="1498"/>
                    <a:pt x="1028" y="1498"/>
                    <a:pt x="1028" y="1498"/>
                  </a:cubicBezTo>
                  <a:cubicBezTo>
                    <a:pt x="87" y="557"/>
                    <a:pt x="87" y="557"/>
                    <a:pt x="87" y="557"/>
                  </a:cubicBezTo>
                  <a:cubicBezTo>
                    <a:pt x="0" y="470"/>
                    <a:pt x="0" y="330"/>
                    <a:pt x="87" y="243"/>
                  </a:cubicBezTo>
                  <a:cubicBezTo>
                    <a:pt x="173" y="157"/>
                    <a:pt x="314" y="157"/>
                    <a:pt x="401" y="243"/>
                  </a:cubicBezTo>
                  <a:cubicBezTo>
                    <a:pt x="1185" y="1028"/>
                    <a:pt x="1185" y="1028"/>
                    <a:pt x="1185" y="1028"/>
                  </a:cubicBezTo>
                  <a:cubicBezTo>
                    <a:pt x="1098" y="941"/>
                    <a:pt x="1098" y="801"/>
                    <a:pt x="1185" y="714"/>
                  </a:cubicBezTo>
                  <a:cubicBezTo>
                    <a:pt x="1272" y="627"/>
                    <a:pt x="1412" y="627"/>
                    <a:pt x="1499" y="714"/>
                  </a:cubicBezTo>
                  <a:cubicBezTo>
                    <a:pt x="1656" y="871"/>
                    <a:pt x="1656" y="871"/>
                    <a:pt x="1656" y="871"/>
                  </a:cubicBezTo>
                  <a:cubicBezTo>
                    <a:pt x="1656" y="871"/>
                    <a:pt x="1656" y="871"/>
                    <a:pt x="1656" y="871"/>
                  </a:cubicBezTo>
                  <a:cubicBezTo>
                    <a:pt x="1656" y="871"/>
                    <a:pt x="1656" y="871"/>
                    <a:pt x="1656" y="871"/>
                  </a:cubicBezTo>
                  <a:cubicBezTo>
                    <a:pt x="1656" y="871"/>
                    <a:pt x="1656" y="871"/>
                    <a:pt x="1656" y="871"/>
                  </a:cubicBezTo>
                  <a:cubicBezTo>
                    <a:pt x="1499" y="714"/>
                    <a:pt x="1499" y="714"/>
                    <a:pt x="1499" y="714"/>
                  </a:cubicBezTo>
                  <a:cubicBezTo>
                    <a:pt x="1412" y="627"/>
                    <a:pt x="1412" y="487"/>
                    <a:pt x="1499" y="400"/>
                  </a:cubicBezTo>
                  <a:cubicBezTo>
                    <a:pt x="1586" y="313"/>
                    <a:pt x="1726" y="313"/>
                    <a:pt x="1813" y="400"/>
                  </a:cubicBezTo>
                  <a:cubicBezTo>
                    <a:pt x="1902" y="490"/>
                    <a:pt x="1902" y="490"/>
                    <a:pt x="1902" y="490"/>
                  </a:cubicBezTo>
                  <a:cubicBezTo>
                    <a:pt x="1813" y="400"/>
                    <a:pt x="1813" y="400"/>
                    <a:pt x="1813" y="400"/>
                  </a:cubicBezTo>
                  <a:cubicBezTo>
                    <a:pt x="1726" y="313"/>
                    <a:pt x="1726" y="173"/>
                    <a:pt x="1813" y="86"/>
                  </a:cubicBezTo>
                  <a:cubicBezTo>
                    <a:pt x="1899" y="0"/>
                    <a:pt x="2040" y="0"/>
                    <a:pt x="2126" y="86"/>
                  </a:cubicBezTo>
                  <a:cubicBezTo>
                    <a:pt x="2283" y="243"/>
                    <a:pt x="2283" y="243"/>
                    <a:pt x="2283" y="243"/>
                  </a:cubicBezTo>
                  <a:cubicBezTo>
                    <a:pt x="2283" y="243"/>
                    <a:pt x="2283" y="243"/>
                    <a:pt x="2283" y="243"/>
                  </a:cubicBezTo>
                  <a:cubicBezTo>
                    <a:pt x="2911" y="871"/>
                    <a:pt x="2911" y="871"/>
                    <a:pt x="2911" y="871"/>
                  </a:cubicBezTo>
                  <a:cubicBezTo>
                    <a:pt x="2754" y="1028"/>
                    <a:pt x="2754" y="1028"/>
                    <a:pt x="2754" y="1028"/>
                  </a:cubicBezTo>
                  <a:cubicBezTo>
                    <a:pt x="2754" y="1028"/>
                    <a:pt x="2754" y="1028"/>
                    <a:pt x="2754" y="1028"/>
                  </a:cubicBezTo>
                  <a:cubicBezTo>
                    <a:pt x="2911" y="871"/>
                    <a:pt x="2911" y="871"/>
                    <a:pt x="2911" y="871"/>
                  </a:cubicBezTo>
                  <a:cubicBezTo>
                    <a:pt x="3027" y="987"/>
                    <a:pt x="3065" y="1151"/>
                    <a:pt x="3026" y="1299"/>
                  </a:cubicBezTo>
                  <a:cubicBezTo>
                    <a:pt x="5117" y="3390"/>
                    <a:pt x="5117" y="3390"/>
                    <a:pt x="5117" y="3390"/>
                  </a:cubicBezTo>
                  <a:lnTo>
                    <a:pt x="3234" y="3390"/>
                  </a:lnTo>
                  <a:close/>
                </a:path>
              </a:pathLst>
            </a:custGeom>
            <a:solidFill>
              <a:srgbClr val="865B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65742DB2-8D49-45C3-9F49-8E541ACFDF7C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4033" y="2453"/>
              <a:ext cx="146" cy="146"/>
            </a:xfrm>
            <a:custGeom>
              <a:avLst/>
              <a:gdLst>
                <a:gd name="T0" fmla="*/ 120 w 243"/>
                <a:gd name="T1" fmla="*/ 26 h 244"/>
                <a:gd name="T2" fmla="*/ 120 w 243"/>
                <a:gd name="T3" fmla="*/ 120 h 244"/>
                <a:gd name="T4" fmla="*/ 26 w 243"/>
                <a:gd name="T5" fmla="*/ 120 h 244"/>
                <a:gd name="T6" fmla="*/ 26 w 243"/>
                <a:gd name="T7" fmla="*/ 26 h 244"/>
                <a:gd name="T8" fmla="*/ 120 w 243"/>
                <a:gd name="T9" fmla="*/ 26 h 2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3" h="244">
                  <a:moveTo>
                    <a:pt x="200" y="44"/>
                  </a:moveTo>
                  <a:cubicBezTo>
                    <a:pt x="243" y="87"/>
                    <a:pt x="243" y="157"/>
                    <a:pt x="200" y="201"/>
                  </a:cubicBezTo>
                  <a:cubicBezTo>
                    <a:pt x="157" y="244"/>
                    <a:pt x="87" y="244"/>
                    <a:pt x="43" y="201"/>
                  </a:cubicBezTo>
                  <a:cubicBezTo>
                    <a:pt x="0" y="157"/>
                    <a:pt x="0" y="87"/>
                    <a:pt x="43" y="44"/>
                  </a:cubicBezTo>
                  <a:cubicBezTo>
                    <a:pt x="87" y="0"/>
                    <a:pt x="157" y="0"/>
                    <a:pt x="200" y="4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B60A7658-CEE0-4123-9321-24749A52DE51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4409" y="3394"/>
              <a:ext cx="147" cy="147"/>
            </a:xfrm>
            <a:custGeom>
              <a:avLst/>
              <a:gdLst>
                <a:gd name="T0" fmla="*/ 121 w 244"/>
                <a:gd name="T1" fmla="*/ 27 h 244"/>
                <a:gd name="T2" fmla="*/ 121 w 244"/>
                <a:gd name="T3" fmla="*/ 121 h 244"/>
                <a:gd name="T4" fmla="*/ 27 w 244"/>
                <a:gd name="T5" fmla="*/ 121 h 244"/>
                <a:gd name="T6" fmla="*/ 27 w 244"/>
                <a:gd name="T7" fmla="*/ 27 h 244"/>
                <a:gd name="T8" fmla="*/ 121 w 244"/>
                <a:gd name="T9" fmla="*/ 27 h 2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4" h="244">
                  <a:moveTo>
                    <a:pt x="201" y="44"/>
                  </a:moveTo>
                  <a:cubicBezTo>
                    <a:pt x="244" y="87"/>
                    <a:pt x="244" y="157"/>
                    <a:pt x="201" y="201"/>
                  </a:cubicBezTo>
                  <a:cubicBezTo>
                    <a:pt x="157" y="244"/>
                    <a:pt x="87" y="244"/>
                    <a:pt x="44" y="201"/>
                  </a:cubicBezTo>
                  <a:cubicBezTo>
                    <a:pt x="0" y="157"/>
                    <a:pt x="0" y="87"/>
                    <a:pt x="44" y="44"/>
                  </a:cubicBezTo>
                  <a:cubicBezTo>
                    <a:pt x="87" y="0"/>
                    <a:pt x="157" y="0"/>
                    <a:pt x="201" y="4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2271581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lgem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5DADCA2F-AD68-49C5-9D71-F81483285BA6}"/>
              </a:ext>
            </a:extLst>
          </p:cNvPr>
          <p:cNvGrpSpPr>
            <a:grpSpLocks noSelect="1" noChangeAspect="1"/>
          </p:cNvGrpSpPr>
          <p:nvPr userDrawn="1"/>
        </p:nvGrpSpPr>
        <p:grpSpPr bwMode="auto">
          <a:xfrm>
            <a:off x="0" y="0"/>
            <a:ext cx="12192000" cy="6858000"/>
            <a:chOff x="0" y="0"/>
            <a:chExt cx="7680" cy="4320"/>
          </a:xfrm>
        </p:grpSpPr>
        <p:sp>
          <p:nvSpPr>
            <p:cNvPr id="3" name="Rectangle 5">
              <a:extLst>
                <a:ext uri="{FF2B5EF4-FFF2-40B4-BE49-F238E27FC236}">
                  <a16:creationId xmlns:a16="http://schemas.microsoft.com/office/drawing/2014/main" id="{B3A0F98D-6287-48B8-BD51-F60CE46D204C}"/>
                </a:ext>
              </a:extLst>
            </p:cNvPr>
            <p:cNvSpPr>
              <a:spLocks noSelect="1" noChangeArrowheads="1"/>
            </p:cNvSpPr>
            <p:nvPr/>
          </p:nvSpPr>
          <p:spPr bwMode="auto">
            <a:xfrm>
              <a:off x="0" y="0"/>
              <a:ext cx="7680" cy="4320"/>
            </a:xfrm>
            <a:prstGeom prst="rect">
              <a:avLst/>
            </a:prstGeom>
            <a:solidFill>
              <a:srgbClr val="EDAE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4" name="Rectangle 6">
              <a:extLst>
                <a:ext uri="{FF2B5EF4-FFF2-40B4-BE49-F238E27FC236}">
                  <a16:creationId xmlns:a16="http://schemas.microsoft.com/office/drawing/2014/main" id="{1D866DB4-1202-4B52-A5A1-8EA042A0B3E3}"/>
                </a:ext>
              </a:extLst>
            </p:cNvPr>
            <p:cNvSpPr>
              <a:spLocks noSelect="1" noChangeArrowheads="1"/>
            </p:cNvSpPr>
            <p:nvPr/>
          </p:nvSpPr>
          <p:spPr bwMode="auto">
            <a:xfrm>
              <a:off x="0" y="0"/>
              <a:ext cx="768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B324EA5C-8DE6-4BCE-BD73-47D4F5B1E229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2665" y="985"/>
              <a:ext cx="2350" cy="2502"/>
            </a:xfrm>
            <a:custGeom>
              <a:avLst/>
              <a:gdLst>
                <a:gd name="T0" fmla="*/ 2350 w 2350"/>
                <a:gd name="T1" fmla="*/ 2350 h 2502"/>
                <a:gd name="T2" fmla="*/ 1175 w 2350"/>
                <a:gd name="T3" fmla="*/ 0 h 2502"/>
                <a:gd name="T4" fmla="*/ 0 w 2350"/>
                <a:gd name="T5" fmla="*/ 2350 h 2502"/>
                <a:gd name="T6" fmla="*/ 128 w 2350"/>
                <a:gd name="T7" fmla="*/ 2502 h 2502"/>
                <a:gd name="T8" fmla="*/ 2068 w 2350"/>
                <a:gd name="T9" fmla="*/ 2502 h 2502"/>
                <a:gd name="T10" fmla="*/ 2350 w 2350"/>
                <a:gd name="T11" fmla="*/ 2350 h 25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50" h="2502">
                  <a:moveTo>
                    <a:pt x="2350" y="2350"/>
                  </a:moveTo>
                  <a:lnTo>
                    <a:pt x="1175" y="0"/>
                  </a:lnTo>
                  <a:lnTo>
                    <a:pt x="0" y="2350"/>
                  </a:lnTo>
                  <a:lnTo>
                    <a:pt x="128" y="2502"/>
                  </a:lnTo>
                  <a:lnTo>
                    <a:pt x="2068" y="2502"/>
                  </a:lnTo>
                  <a:lnTo>
                    <a:pt x="2350" y="23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6" name="Rectangle 8">
              <a:extLst>
                <a:ext uri="{FF2B5EF4-FFF2-40B4-BE49-F238E27FC236}">
                  <a16:creationId xmlns:a16="http://schemas.microsoft.com/office/drawing/2014/main" id="{A6D9EDCD-4A2A-4603-9972-9607848834C1}"/>
                </a:ext>
              </a:extLst>
            </p:cNvPr>
            <p:cNvSpPr>
              <a:spLocks noSelect="1" noChangeArrowheads="1"/>
            </p:cNvSpPr>
            <p:nvPr/>
          </p:nvSpPr>
          <p:spPr bwMode="auto">
            <a:xfrm>
              <a:off x="2665" y="3335"/>
              <a:ext cx="2350" cy="985"/>
            </a:xfrm>
            <a:prstGeom prst="rect">
              <a:avLst/>
            </a:prstGeom>
            <a:solidFill>
              <a:srgbClr val="A48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6304256C-8615-4A32-A63F-0784F5FD4815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3546" y="985"/>
              <a:ext cx="588" cy="588"/>
            </a:xfrm>
            <a:custGeom>
              <a:avLst/>
              <a:gdLst>
                <a:gd name="T0" fmla="*/ 588 w 588"/>
                <a:gd name="T1" fmla="*/ 588 h 588"/>
                <a:gd name="T2" fmla="*/ 294 w 588"/>
                <a:gd name="T3" fmla="*/ 0 h 588"/>
                <a:gd name="T4" fmla="*/ 0 w 588"/>
                <a:gd name="T5" fmla="*/ 588 h 588"/>
                <a:gd name="T6" fmla="*/ 588 w 588"/>
                <a:gd name="T7" fmla="*/ 588 h 58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88" h="588">
                  <a:moveTo>
                    <a:pt x="588" y="588"/>
                  </a:moveTo>
                  <a:lnTo>
                    <a:pt x="294" y="0"/>
                  </a:lnTo>
                  <a:lnTo>
                    <a:pt x="0" y="588"/>
                  </a:lnTo>
                  <a:lnTo>
                    <a:pt x="588" y="588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8DC3CD7A-0716-40F8-A85D-DDC04470292C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1269" y="911"/>
              <a:ext cx="5142" cy="3409"/>
            </a:xfrm>
            <a:custGeom>
              <a:avLst/>
              <a:gdLst>
                <a:gd name="T0" fmla="*/ 4703 w 8570"/>
                <a:gd name="T1" fmla="*/ 1134 h 5681"/>
                <a:gd name="T2" fmla="*/ 3572 w 8570"/>
                <a:gd name="T3" fmla="*/ 202 h 5681"/>
                <a:gd name="T4" fmla="*/ 2571 w 8570"/>
                <a:gd name="T5" fmla="*/ 0 h 5681"/>
                <a:gd name="T6" fmla="*/ 1133 w 8570"/>
                <a:gd name="T7" fmla="*/ 439 h 5681"/>
                <a:gd name="T8" fmla="*/ 202 w 8570"/>
                <a:gd name="T9" fmla="*/ 1570 h 5681"/>
                <a:gd name="T10" fmla="*/ 0 w 8570"/>
                <a:gd name="T11" fmla="*/ 2571 h 5681"/>
                <a:gd name="T12" fmla="*/ 140 w 8570"/>
                <a:gd name="T13" fmla="*/ 3409 h 5681"/>
                <a:gd name="T14" fmla="*/ 296 w 8570"/>
                <a:gd name="T15" fmla="*/ 3409 h 5681"/>
                <a:gd name="T16" fmla="*/ 147 w 8570"/>
                <a:gd name="T17" fmla="*/ 2571 h 5681"/>
                <a:gd name="T18" fmla="*/ 561 w 8570"/>
                <a:gd name="T19" fmla="*/ 1216 h 5681"/>
                <a:gd name="T20" fmla="*/ 1628 w 8570"/>
                <a:gd name="T21" fmla="*/ 337 h 5681"/>
                <a:gd name="T22" fmla="*/ 2571 w 8570"/>
                <a:gd name="T23" fmla="*/ 147 h 5681"/>
                <a:gd name="T24" fmla="*/ 3926 w 8570"/>
                <a:gd name="T25" fmla="*/ 561 h 5681"/>
                <a:gd name="T26" fmla="*/ 4805 w 8570"/>
                <a:gd name="T27" fmla="*/ 1627 h 5681"/>
                <a:gd name="T28" fmla="*/ 4995 w 8570"/>
                <a:gd name="T29" fmla="*/ 2571 h 5681"/>
                <a:gd name="T30" fmla="*/ 4846 w 8570"/>
                <a:gd name="T31" fmla="*/ 3409 h 5681"/>
                <a:gd name="T32" fmla="*/ 5002 w 8570"/>
                <a:gd name="T33" fmla="*/ 3409 h 5681"/>
                <a:gd name="T34" fmla="*/ 5142 w 8570"/>
                <a:gd name="T35" fmla="*/ 2571 h 5681"/>
                <a:gd name="T36" fmla="*/ 4703 w 8570"/>
                <a:gd name="T37" fmla="*/ 1134 h 568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8570" h="5681">
                  <a:moveTo>
                    <a:pt x="7838" y="1889"/>
                  </a:moveTo>
                  <a:cubicBezTo>
                    <a:pt x="7376" y="1205"/>
                    <a:pt x="6722" y="662"/>
                    <a:pt x="5953" y="337"/>
                  </a:cubicBezTo>
                  <a:cubicBezTo>
                    <a:pt x="5440" y="120"/>
                    <a:pt x="4876" y="0"/>
                    <a:pt x="4285" y="0"/>
                  </a:cubicBezTo>
                  <a:cubicBezTo>
                    <a:pt x="3398" y="0"/>
                    <a:pt x="2573" y="270"/>
                    <a:pt x="1889" y="732"/>
                  </a:cubicBezTo>
                  <a:cubicBezTo>
                    <a:pt x="1205" y="1194"/>
                    <a:pt x="662" y="1848"/>
                    <a:pt x="337" y="2617"/>
                  </a:cubicBezTo>
                  <a:cubicBezTo>
                    <a:pt x="120" y="3130"/>
                    <a:pt x="0" y="3693"/>
                    <a:pt x="0" y="4285"/>
                  </a:cubicBezTo>
                  <a:cubicBezTo>
                    <a:pt x="0" y="4773"/>
                    <a:pt x="82" y="5243"/>
                    <a:pt x="233" y="5681"/>
                  </a:cubicBezTo>
                  <a:cubicBezTo>
                    <a:pt x="493" y="5681"/>
                    <a:pt x="493" y="5681"/>
                    <a:pt x="493" y="5681"/>
                  </a:cubicBezTo>
                  <a:cubicBezTo>
                    <a:pt x="333" y="5246"/>
                    <a:pt x="245" y="4776"/>
                    <a:pt x="245" y="4285"/>
                  </a:cubicBezTo>
                  <a:cubicBezTo>
                    <a:pt x="245" y="3448"/>
                    <a:pt x="499" y="2671"/>
                    <a:pt x="935" y="2026"/>
                  </a:cubicBezTo>
                  <a:cubicBezTo>
                    <a:pt x="1371" y="1381"/>
                    <a:pt x="1988" y="869"/>
                    <a:pt x="2713" y="562"/>
                  </a:cubicBezTo>
                  <a:cubicBezTo>
                    <a:pt x="3196" y="358"/>
                    <a:pt x="3727" y="245"/>
                    <a:pt x="4285" y="245"/>
                  </a:cubicBezTo>
                  <a:cubicBezTo>
                    <a:pt x="5122" y="245"/>
                    <a:pt x="5899" y="499"/>
                    <a:pt x="6544" y="935"/>
                  </a:cubicBezTo>
                  <a:cubicBezTo>
                    <a:pt x="7189" y="1370"/>
                    <a:pt x="7701" y="1987"/>
                    <a:pt x="8008" y="2712"/>
                  </a:cubicBezTo>
                  <a:cubicBezTo>
                    <a:pt x="8212" y="3195"/>
                    <a:pt x="8325" y="3727"/>
                    <a:pt x="8325" y="4285"/>
                  </a:cubicBezTo>
                  <a:cubicBezTo>
                    <a:pt x="8325" y="4776"/>
                    <a:pt x="8237" y="5246"/>
                    <a:pt x="8077" y="5681"/>
                  </a:cubicBezTo>
                  <a:cubicBezTo>
                    <a:pt x="8337" y="5681"/>
                    <a:pt x="8337" y="5681"/>
                    <a:pt x="8337" y="5681"/>
                  </a:cubicBezTo>
                  <a:cubicBezTo>
                    <a:pt x="8488" y="5243"/>
                    <a:pt x="8570" y="4773"/>
                    <a:pt x="8570" y="4285"/>
                  </a:cubicBezTo>
                  <a:cubicBezTo>
                    <a:pt x="8570" y="3398"/>
                    <a:pt x="8300" y="2573"/>
                    <a:pt x="7838" y="1889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15471554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2">
            <a:extLst>
              <a:ext uri="{FF2B5EF4-FFF2-40B4-BE49-F238E27FC236}">
                <a16:creationId xmlns:a16="http://schemas.microsoft.com/office/drawing/2014/main" id="{1F143591-A09B-4A0A-89E7-857C3094333B}"/>
              </a:ext>
            </a:extLst>
          </p:cNvPr>
          <p:cNvSpPr>
            <a:spLocks noGrp="1" noSelect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Online scholing Bespreken van laaggeletterdheid | Voel je goed! | Verwijzers - deel I</a:t>
            </a:r>
          </a:p>
        </p:txBody>
      </p:sp>
      <p:sp>
        <p:nvSpPr>
          <p:cNvPr id="3" name="Tijdelijke aanduiding voor dianummer 3">
            <a:extLst>
              <a:ext uri="{FF2B5EF4-FFF2-40B4-BE49-F238E27FC236}">
                <a16:creationId xmlns:a16="http://schemas.microsoft.com/office/drawing/2014/main" id="{894EF902-1861-45D9-A2C6-C1413365089C}"/>
              </a:ext>
            </a:extLst>
          </p:cNvPr>
          <p:cNvSpPr>
            <a:spLocks noGrp="1" noSelect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90245-16B8-4DB2-972F-DB64F4FADB0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05550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Sectiekop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13">
            <a:extLst>
              <a:ext uri="{FF2B5EF4-FFF2-40B4-BE49-F238E27FC236}">
                <a16:creationId xmlns:a16="http://schemas.microsoft.com/office/drawing/2014/main" id="{999F4C14-27F8-45F4-9F64-0F7638F3B1E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513"/>
          <a:stretch>
            <a:fillRect/>
          </a:stretch>
        </p:blipFill>
        <p:spPr bwMode="auto">
          <a:xfrm>
            <a:off x="11422063" y="6076950"/>
            <a:ext cx="565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3722" y="559600"/>
            <a:ext cx="10515600" cy="1423975"/>
          </a:xfrm>
        </p:spPr>
        <p:txBody>
          <a:bodyPr anchor="b"/>
          <a:lstStyle>
            <a:lvl1pPr>
              <a:lnSpc>
                <a:spcPct val="96000"/>
              </a:lnSpc>
              <a:defRPr sz="5200" baseline="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1030" y="1904463"/>
            <a:ext cx="10515600" cy="1500187"/>
          </a:xfr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501066417"/>
      </p:ext>
    </p:extLst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B304A83D-04B8-4B2B-AFCD-9B5506789AB7}"/>
              </a:ext>
            </a:extLst>
          </p:cNvPr>
          <p:cNvSpPr txBox="1"/>
          <p:nvPr userDrawn="1"/>
        </p:nvSpPr>
        <p:spPr>
          <a:xfrm>
            <a:off x="-1865313" y="2070100"/>
            <a:ext cx="1800225" cy="3343275"/>
          </a:xfrm>
          <a:prstGeom prst="rect">
            <a:avLst/>
          </a:prstGeom>
          <a:solidFill>
            <a:schemeClr val="accent3"/>
          </a:solidFill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>
                <a:latin typeface="+mn-lt"/>
              </a:rPr>
              <a:t>Tekst opmaken door lijstniveau te verlagen of te verhogen.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00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>
                <a:latin typeface="+mn-lt"/>
              </a:rPr>
              <a:t>Plaats de cursor in de tekst en gebruik deze 2 knoppen (@ tab Start/Home - </a:t>
            </a:r>
            <a:r>
              <a:rPr lang="nl-NL" sz="1000" err="1">
                <a:latin typeface="+mn-lt"/>
              </a:rPr>
              <a:t>grp</a:t>
            </a:r>
            <a:r>
              <a:rPr lang="nl-NL" sz="1000">
                <a:latin typeface="+mn-lt"/>
              </a:rPr>
              <a:t> Alinea/</a:t>
            </a:r>
            <a:r>
              <a:rPr lang="nl-NL" sz="1000" err="1">
                <a:latin typeface="+mn-lt"/>
              </a:rPr>
              <a:t>Paragraph</a:t>
            </a:r>
            <a:r>
              <a:rPr lang="nl-NL" sz="1000">
                <a:latin typeface="+mn-lt"/>
              </a:rPr>
              <a:t>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00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00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00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00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00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00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00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>
                <a:latin typeface="+mn-lt"/>
              </a:rPr>
              <a:t>1 = tekst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>
                <a:latin typeface="+mn-lt"/>
              </a:rPr>
              <a:t>2 = </a:t>
            </a:r>
            <a:r>
              <a:rPr lang="nl-NL" sz="1000">
                <a:solidFill>
                  <a:schemeClr val="tx2"/>
                </a:solidFill>
                <a:latin typeface="+mn-lt"/>
              </a:rPr>
              <a:t>oker tekst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>
                <a:latin typeface="+mn-lt"/>
              </a:rPr>
              <a:t>3 = </a:t>
            </a:r>
            <a:r>
              <a:rPr lang="nl-NL" sz="1000">
                <a:latin typeface="+mn-lt"/>
                <a:sym typeface="Symbol" panose="05050102010706020507" pitchFamily="18" charset="2"/>
              </a:rPr>
              <a:t></a:t>
            </a:r>
            <a:r>
              <a:rPr lang="nl-NL" sz="1000">
                <a:latin typeface="+mn-lt"/>
              </a:rPr>
              <a:t> tekst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>
                <a:latin typeface="+mn-lt"/>
              </a:rPr>
              <a:t>4 =    </a:t>
            </a:r>
            <a:r>
              <a:rPr lang="nl-NL" sz="1000">
                <a:latin typeface="+mn-lt"/>
                <a:sym typeface="Symbol" panose="05050102010706020507" pitchFamily="18" charset="2"/>
              </a:rPr>
              <a:t></a:t>
            </a:r>
            <a:r>
              <a:rPr lang="nl-NL" sz="1000" b="1">
                <a:latin typeface="+mn-lt"/>
              </a:rPr>
              <a:t> </a:t>
            </a:r>
            <a:r>
              <a:rPr lang="nl-NL" sz="1000">
                <a:latin typeface="+mn-lt"/>
              </a:rPr>
              <a:t>tekst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>
                <a:latin typeface="+mn-lt"/>
              </a:rPr>
              <a:t>5 =       </a:t>
            </a:r>
            <a:r>
              <a:rPr lang="nl-NL" sz="1000">
                <a:latin typeface="+mn-lt"/>
                <a:sym typeface="Symbol" panose="05050102010706020507" pitchFamily="18" charset="2"/>
              </a:rPr>
              <a:t> </a:t>
            </a:r>
            <a:r>
              <a:rPr lang="nl-NL" sz="1000">
                <a:latin typeface="+mn-lt"/>
              </a:rPr>
              <a:t>tekst</a:t>
            </a:r>
          </a:p>
        </p:txBody>
      </p:sp>
      <p:pic>
        <p:nvPicPr>
          <p:cNvPr id="5" name="Afbeelding 14">
            <a:extLst>
              <a:ext uri="{FF2B5EF4-FFF2-40B4-BE49-F238E27FC236}">
                <a16:creationId xmlns:a16="http://schemas.microsoft.com/office/drawing/2014/main" id="{3144DE3B-AFA5-4677-8739-E7FBF8FEB04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3238" y="3465513"/>
            <a:ext cx="12858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71500" y="2045495"/>
            <a:ext cx="9000000" cy="3848100"/>
          </a:xfrm>
        </p:spPr>
        <p:txBody>
          <a:bodyPr/>
          <a:lstStyle>
            <a:lvl1pPr>
              <a:lnSpc>
                <a:spcPct val="110000"/>
              </a:lnSpc>
              <a:defRPr sz="2400"/>
            </a:lvl1pPr>
            <a:lvl2pPr>
              <a:lnSpc>
                <a:spcPct val="110000"/>
              </a:lnSpc>
              <a:defRPr sz="2400"/>
            </a:lvl2pPr>
            <a:lvl3pPr>
              <a:lnSpc>
                <a:spcPct val="110000"/>
              </a:lnSpc>
              <a:defRPr sz="2400"/>
            </a:lvl3pPr>
            <a:lvl4pPr>
              <a:lnSpc>
                <a:spcPct val="110000"/>
              </a:lnSpc>
              <a:defRPr sz="2400"/>
            </a:lvl4pPr>
            <a:lvl5pPr>
              <a:lnSpc>
                <a:spcPct val="110000"/>
              </a:lnSpc>
              <a:defRPr sz="24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4A9743E8-9BBB-4635-B17F-F8E5A03BFA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Online scholing Bespreken van laaggeletterdheid | Voel je goed! | Verwijzers - deel I</a:t>
            </a:r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7C25881F-A683-4D01-8242-E884C0935D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C4FD2-D422-41C8-85C4-F8C72FEFF52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1235770"/>
      </p:ext>
    </p:extLst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ep 13">
            <a:extLst>
              <a:ext uri="{FF2B5EF4-FFF2-40B4-BE49-F238E27FC236}">
                <a16:creationId xmlns:a16="http://schemas.microsoft.com/office/drawing/2014/main" id="{267A9C02-7C54-439C-9022-CAB6F8DE8659}"/>
              </a:ext>
            </a:extLst>
          </p:cNvPr>
          <p:cNvGrpSpPr>
            <a:grpSpLocks noSelect="1"/>
          </p:cNvGrpSpPr>
          <p:nvPr userDrawn="1"/>
        </p:nvGrpSpPr>
        <p:grpSpPr bwMode="auto">
          <a:xfrm>
            <a:off x="9488488" y="5407025"/>
            <a:ext cx="1841500" cy="776288"/>
            <a:chOff x="9488488" y="5407026"/>
            <a:chExt cx="1841500" cy="77628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A0E38EB7-BB5C-4522-B6B9-860C2F9B1129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236200" y="5407026"/>
              <a:ext cx="141288" cy="190500"/>
            </a:xfrm>
            <a:custGeom>
              <a:avLst/>
              <a:gdLst>
                <a:gd name="T0" fmla="*/ 21712 w 449"/>
                <a:gd name="T1" fmla="*/ 150227 h 596"/>
                <a:gd name="T2" fmla="*/ 34299 w 449"/>
                <a:gd name="T3" fmla="*/ 165249 h 596"/>
                <a:gd name="T4" fmla="*/ 53180 w 449"/>
                <a:gd name="T5" fmla="*/ 173240 h 596"/>
                <a:gd name="T6" fmla="*/ 76465 w 449"/>
                <a:gd name="T7" fmla="*/ 175797 h 596"/>
                <a:gd name="T8" fmla="*/ 91570 w 449"/>
                <a:gd name="T9" fmla="*/ 173879 h 596"/>
                <a:gd name="T10" fmla="*/ 107303 w 449"/>
                <a:gd name="T11" fmla="*/ 167167 h 596"/>
                <a:gd name="T12" fmla="*/ 119261 w 449"/>
                <a:gd name="T13" fmla="*/ 155660 h 596"/>
                <a:gd name="T14" fmla="*/ 123981 w 449"/>
                <a:gd name="T15" fmla="*/ 138720 h 596"/>
                <a:gd name="T16" fmla="*/ 120520 w 449"/>
                <a:gd name="T17" fmla="*/ 125295 h 596"/>
                <a:gd name="T18" fmla="*/ 111709 w 449"/>
                <a:gd name="T19" fmla="*/ 116026 h 596"/>
                <a:gd name="T20" fmla="*/ 99751 w 449"/>
                <a:gd name="T21" fmla="*/ 109633 h 596"/>
                <a:gd name="T22" fmla="*/ 86850 w 449"/>
                <a:gd name="T23" fmla="*/ 105478 h 596"/>
                <a:gd name="T24" fmla="*/ 46886 w 449"/>
                <a:gd name="T25" fmla="*/ 95570 h 596"/>
                <a:gd name="T26" fmla="*/ 31467 w 449"/>
                <a:gd name="T27" fmla="*/ 90456 h 596"/>
                <a:gd name="T28" fmla="*/ 18566 w 449"/>
                <a:gd name="T29" fmla="*/ 82465 h 596"/>
                <a:gd name="T30" fmla="*/ 9755 w 449"/>
                <a:gd name="T31" fmla="*/ 69680 h 596"/>
                <a:gd name="T32" fmla="*/ 6293 w 449"/>
                <a:gd name="T33" fmla="*/ 51461 h 596"/>
                <a:gd name="T34" fmla="*/ 8811 w 449"/>
                <a:gd name="T35" fmla="*/ 35799 h 596"/>
                <a:gd name="T36" fmla="*/ 18251 w 449"/>
                <a:gd name="T37" fmla="*/ 19178 h 596"/>
                <a:gd name="T38" fmla="*/ 37131 w 449"/>
                <a:gd name="T39" fmla="*/ 5434 h 596"/>
                <a:gd name="T40" fmla="*/ 68284 w 449"/>
                <a:gd name="T41" fmla="*/ 0 h 596"/>
                <a:gd name="T42" fmla="*/ 93772 w 449"/>
                <a:gd name="T43" fmla="*/ 3516 h 596"/>
                <a:gd name="T44" fmla="*/ 114856 w 449"/>
                <a:gd name="T45" fmla="*/ 14383 h 596"/>
                <a:gd name="T46" fmla="*/ 129330 w 449"/>
                <a:gd name="T47" fmla="*/ 32283 h 596"/>
                <a:gd name="T48" fmla="*/ 134680 w 449"/>
                <a:gd name="T49" fmla="*/ 56894 h 596"/>
                <a:gd name="T50" fmla="*/ 117688 w 449"/>
                <a:gd name="T51" fmla="*/ 56894 h 596"/>
                <a:gd name="T52" fmla="*/ 112967 w 449"/>
                <a:gd name="T53" fmla="*/ 38675 h 596"/>
                <a:gd name="T54" fmla="*/ 102269 w 449"/>
                <a:gd name="T55" fmla="*/ 25570 h 596"/>
                <a:gd name="T56" fmla="*/ 86850 w 449"/>
                <a:gd name="T57" fmla="*/ 17580 h 596"/>
                <a:gd name="T58" fmla="*/ 68599 w 449"/>
                <a:gd name="T59" fmla="*/ 15023 h 596"/>
                <a:gd name="T60" fmla="*/ 51606 w 449"/>
                <a:gd name="T61" fmla="*/ 16940 h 596"/>
                <a:gd name="T62" fmla="*/ 37131 w 449"/>
                <a:gd name="T63" fmla="*/ 23013 h 596"/>
                <a:gd name="T64" fmla="*/ 27062 w 449"/>
                <a:gd name="T65" fmla="*/ 34201 h 596"/>
                <a:gd name="T66" fmla="*/ 23286 w 449"/>
                <a:gd name="T67" fmla="*/ 51461 h 596"/>
                <a:gd name="T68" fmla="*/ 25488 w 449"/>
                <a:gd name="T69" fmla="*/ 62328 h 596"/>
                <a:gd name="T70" fmla="*/ 31467 w 449"/>
                <a:gd name="T71" fmla="*/ 70638 h 596"/>
                <a:gd name="T72" fmla="*/ 39963 w 449"/>
                <a:gd name="T73" fmla="*/ 75753 h 596"/>
                <a:gd name="T74" fmla="*/ 50662 w 449"/>
                <a:gd name="T75" fmla="*/ 79268 h 596"/>
                <a:gd name="T76" fmla="*/ 94402 w 449"/>
                <a:gd name="T77" fmla="*/ 90136 h 596"/>
                <a:gd name="T78" fmla="*/ 112653 w 449"/>
                <a:gd name="T79" fmla="*/ 96529 h 596"/>
                <a:gd name="T80" fmla="*/ 127442 w 449"/>
                <a:gd name="T81" fmla="*/ 105798 h 596"/>
                <a:gd name="T82" fmla="*/ 137512 w 449"/>
                <a:gd name="T83" fmla="*/ 119222 h 596"/>
                <a:gd name="T84" fmla="*/ 141288 w 449"/>
                <a:gd name="T85" fmla="*/ 138400 h 596"/>
                <a:gd name="T86" fmla="*/ 140659 w 449"/>
                <a:gd name="T87" fmla="*/ 146711 h 596"/>
                <a:gd name="T88" fmla="*/ 137512 w 449"/>
                <a:gd name="T89" fmla="*/ 157578 h 596"/>
                <a:gd name="T90" fmla="*/ 130589 w 449"/>
                <a:gd name="T91" fmla="*/ 169085 h 596"/>
                <a:gd name="T92" fmla="*/ 118632 w 449"/>
                <a:gd name="T93" fmla="*/ 179952 h 596"/>
                <a:gd name="T94" fmla="*/ 99437 w 449"/>
                <a:gd name="T95" fmla="*/ 187623 h 596"/>
                <a:gd name="T96" fmla="*/ 72375 w 449"/>
                <a:gd name="T97" fmla="*/ 190500 h 596"/>
                <a:gd name="T98" fmla="*/ 42795 w 449"/>
                <a:gd name="T99" fmla="*/ 186664 h 596"/>
                <a:gd name="T100" fmla="*/ 19510 w 449"/>
                <a:gd name="T101" fmla="*/ 175477 h 596"/>
                <a:gd name="T102" fmla="*/ 4720 w 449"/>
                <a:gd name="T103" fmla="*/ 155660 h 596"/>
                <a:gd name="T104" fmla="*/ 315 w 449"/>
                <a:gd name="T105" fmla="*/ 126574 h 596"/>
                <a:gd name="T106" fmla="*/ 17622 w 449"/>
                <a:gd name="T107" fmla="*/ 126574 h 596"/>
                <a:gd name="T108" fmla="*/ 21712 w 449"/>
                <a:gd name="T109" fmla="*/ 150227 h 59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49" h="596">
                  <a:moveTo>
                    <a:pt x="69" y="470"/>
                  </a:moveTo>
                  <a:cubicBezTo>
                    <a:pt x="79" y="490"/>
                    <a:pt x="92" y="505"/>
                    <a:pt x="109" y="517"/>
                  </a:cubicBezTo>
                  <a:cubicBezTo>
                    <a:pt x="126" y="529"/>
                    <a:pt x="146" y="537"/>
                    <a:pt x="169" y="542"/>
                  </a:cubicBezTo>
                  <a:cubicBezTo>
                    <a:pt x="192" y="548"/>
                    <a:pt x="216" y="550"/>
                    <a:pt x="243" y="550"/>
                  </a:cubicBezTo>
                  <a:cubicBezTo>
                    <a:pt x="257" y="550"/>
                    <a:pt x="274" y="548"/>
                    <a:pt x="291" y="544"/>
                  </a:cubicBezTo>
                  <a:cubicBezTo>
                    <a:pt x="309" y="539"/>
                    <a:pt x="325" y="533"/>
                    <a:pt x="341" y="523"/>
                  </a:cubicBezTo>
                  <a:cubicBezTo>
                    <a:pt x="356" y="514"/>
                    <a:pt x="369" y="502"/>
                    <a:pt x="379" y="487"/>
                  </a:cubicBezTo>
                  <a:cubicBezTo>
                    <a:pt x="389" y="473"/>
                    <a:pt x="394" y="455"/>
                    <a:pt x="394" y="434"/>
                  </a:cubicBezTo>
                  <a:cubicBezTo>
                    <a:pt x="394" y="418"/>
                    <a:pt x="390" y="404"/>
                    <a:pt x="383" y="392"/>
                  </a:cubicBezTo>
                  <a:cubicBezTo>
                    <a:pt x="376" y="380"/>
                    <a:pt x="367" y="371"/>
                    <a:pt x="355" y="363"/>
                  </a:cubicBezTo>
                  <a:cubicBezTo>
                    <a:pt x="344" y="355"/>
                    <a:pt x="331" y="348"/>
                    <a:pt x="317" y="343"/>
                  </a:cubicBezTo>
                  <a:cubicBezTo>
                    <a:pt x="303" y="338"/>
                    <a:pt x="290" y="334"/>
                    <a:pt x="276" y="330"/>
                  </a:cubicBezTo>
                  <a:cubicBezTo>
                    <a:pt x="149" y="299"/>
                    <a:pt x="149" y="299"/>
                    <a:pt x="149" y="299"/>
                  </a:cubicBezTo>
                  <a:cubicBezTo>
                    <a:pt x="132" y="295"/>
                    <a:pt x="116" y="290"/>
                    <a:pt x="100" y="283"/>
                  </a:cubicBezTo>
                  <a:cubicBezTo>
                    <a:pt x="84" y="277"/>
                    <a:pt x="71" y="268"/>
                    <a:pt x="59" y="258"/>
                  </a:cubicBezTo>
                  <a:cubicBezTo>
                    <a:pt x="47" y="247"/>
                    <a:pt x="38" y="234"/>
                    <a:pt x="31" y="218"/>
                  </a:cubicBezTo>
                  <a:cubicBezTo>
                    <a:pt x="23" y="203"/>
                    <a:pt x="20" y="184"/>
                    <a:pt x="20" y="161"/>
                  </a:cubicBezTo>
                  <a:cubicBezTo>
                    <a:pt x="20" y="147"/>
                    <a:pt x="22" y="131"/>
                    <a:pt x="28" y="112"/>
                  </a:cubicBezTo>
                  <a:cubicBezTo>
                    <a:pt x="33" y="94"/>
                    <a:pt x="43" y="76"/>
                    <a:pt x="58" y="60"/>
                  </a:cubicBezTo>
                  <a:cubicBezTo>
                    <a:pt x="72" y="43"/>
                    <a:pt x="93" y="29"/>
                    <a:pt x="118" y="17"/>
                  </a:cubicBezTo>
                  <a:cubicBezTo>
                    <a:pt x="144" y="6"/>
                    <a:pt x="177" y="0"/>
                    <a:pt x="217" y="0"/>
                  </a:cubicBezTo>
                  <a:cubicBezTo>
                    <a:pt x="245" y="0"/>
                    <a:pt x="272" y="4"/>
                    <a:pt x="298" y="11"/>
                  </a:cubicBezTo>
                  <a:cubicBezTo>
                    <a:pt x="323" y="19"/>
                    <a:pt x="346" y="30"/>
                    <a:pt x="365" y="45"/>
                  </a:cubicBezTo>
                  <a:cubicBezTo>
                    <a:pt x="384" y="60"/>
                    <a:pt x="400" y="79"/>
                    <a:pt x="411" y="101"/>
                  </a:cubicBezTo>
                  <a:cubicBezTo>
                    <a:pt x="423" y="123"/>
                    <a:pt x="428" y="149"/>
                    <a:pt x="428" y="178"/>
                  </a:cubicBezTo>
                  <a:cubicBezTo>
                    <a:pt x="374" y="178"/>
                    <a:pt x="374" y="178"/>
                    <a:pt x="374" y="178"/>
                  </a:cubicBezTo>
                  <a:cubicBezTo>
                    <a:pt x="373" y="156"/>
                    <a:pt x="368" y="137"/>
                    <a:pt x="359" y="121"/>
                  </a:cubicBezTo>
                  <a:cubicBezTo>
                    <a:pt x="350" y="105"/>
                    <a:pt x="339" y="91"/>
                    <a:pt x="325" y="80"/>
                  </a:cubicBezTo>
                  <a:cubicBezTo>
                    <a:pt x="310" y="69"/>
                    <a:pt x="294" y="61"/>
                    <a:pt x="276" y="55"/>
                  </a:cubicBezTo>
                  <a:cubicBezTo>
                    <a:pt x="257" y="50"/>
                    <a:pt x="238" y="47"/>
                    <a:pt x="218" y="47"/>
                  </a:cubicBezTo>
                  <a:cubicBezTo>
                    <a:pt x="199" y="47"/>
                    <a:pt x="181" y="49"/>
                    <a:pt x="164" y="53"/>
                  </a:cubicBezTo>
                  <a:cubicBezTo>
                    <a:pt x="146" y="57"/>
                    <a:pt x="131" y="63"/>
                    <a:pt x="118" y="72"/>
                  </a:cubicBezTo>
                  <a:cubicBezTo>
                    <a:pt x="105" y="81"/>
                    <a:pt x="94" y="92"/>
                    <a:pt x="86" y="107"/>
                  </a:cubicBezTo>
                  <a:cubicBezTo>
                    <a:pt x="78" y="121"/>
                    <a:pt x="74" y="139"/>
                    <a:pt x="74" y="161"/>
                  </a:cubicBezTo>
                  <a:cubicBezTo>
                    <a:pt x="74" y="174"/>
                    <a:pt x="76" y="186"/>
                    <a:pt x="81" y="195"/>
                  </a:cubicBezTo>
                  <a:cubicBezTo>
                    <a:pt x="86" y="205"/>
                    <a:pt x="92" y="214"/>
                    <a:pt x="100" y="221"/>
                  </a:cubicBezTo>
                  <a:cubicBezTo>
                    <a:pt x="108" y="228"/>
                    <a:pt x="117" y="233"/>
                    <a:pt x="127" y="237"/>
                  </a:cubicBezTo>
                  <a:cubicBezTo>
                    <a:pt x="138" y="242"/>
                    <a:pt x="149" y="245"/>
                    <a:pt x="161" y="248"/>
                  </a:cubicBezTo>
                  <a:cubicBezTo>
                    <a:pt x="300" y="282"/>
                    <a:pt x="300" y="282"/>
                    <a:pt x="300" y="282"/>
                  </a:cubicBezTo>
                  <a:cubicBezTo>
                    <a:pt x="321" y="288"/>
                    <a:pt x="340" y="294"/>
                    <a:pt x="358" y="302"/>
                  </a:cubicBezTo>
                  <a:cubicBezTo>
                    <a:pt x="375" y="310"/>
                    <a:pt x="391" y="319"/>
                    <a:pt x="405" y="331"/>
                  </a:cubicBezTo>
                  <a:cubicBezTo>
                    <a:pt x="418" y="342"/>
                    <a:pt x="429" y="356"/>
                    <a:pt x="437" y="373"/>
                  </a:cubicBezTo>
                  <a:cubicBezTo>
                    <a:pt x="445" y="390"/>
                    <a:pt x="449" y="410"/>
                    <a:pt x="449" y="433"/>
                  </a:cubicBezTo>
                  <a:cubicBezTo>
                    <a:pt x="449" y="439"/>
                    <a:pt x="448" y="448"/>
                    <a:pt x="447" y="459"/>
                  </a:cubicBezTo>
                  <a:cubicBezTo>
                    <a:pt x="445" y="469"/>
                    <a:pt x="442" y="481"/>
                    <a:pt x="437" y="493"/>
                  </a:cubicBezTo>
                  <a:cubicBezTo>
                    <a:pt x="432" y="505"/>
                    <a:pt x="425" y="517"/>
                    <a:pt x="415" y="529"/>
                  </a:cubicBezTo>
                  <a:cubicBezTo>
                    <a:pt x="406" y="542"/>
                    <a:pt x="393" y="553"/>
                    <a:pt x="377" y="563"/>
                  </a:cubicBezTo>
                  <a:cubicBezTo>
                    <a:pt x="360" y="572"/>
                    <a:pt x="340" y="580"/>
                    <a:pt x="316" y="587"/>
                  </a:cubicBezTo>
                  <a:cubicBezTo>
                    <a:pt x="292" y="593"/>
                    <a:pt x="263" y="596"/>
                    <a:pt x="230" y="596"/>
                  </a:cubicBezTo>
                  <a:cubicBezTo>
                    <a:pt x="196" y="596"/>
                    <a:pt x="165" y="592"/>
                    <a:pt x="136" y="584"/>
                  </a:cubicBezTo>
                  <a:cubicBezTo>
                    <a:pt x="107" y="576"/>
                    <a:pt x="82" y="565"/>
                    <a:pt x="62" y="549"/>
                  </a:cubicBezTo>
                  <a:cubicBezTo>
                    <a:pt x="42" y="532"/>
                    <a:pt x="26" y="512"/>
                    <a:pt x="15" y="487"/>
                  </a:cubicBezTo>
                  <a:cubicBezTo>
                    <a:pt x="4" y="462"/>
                    <a:pt x="0" y="431"/>
                    <a:pt x="1" y="396"/>
                  </a:cubicBezTo>
                  <a:cubicBezTo>
                    <a:pt x="56" y="396"/>
                    <a:pt x="56" y="396"/>
                    <a:pt x="56" y="396"/>
                  </a:cubicBezTo>
                  <a:cubicBezTo>
                    <a:pt x="55" y="426"/>
                    <a:pt x="60" y="450"/>
                    <a:pt x="69" y="47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F6864D39-5628-4291-96E5-9F28D972A37B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391775" y="5422901"/>
              <a:ext cx="65088" cy="171450"/>
            </a:xfrm>
            <a:custGeom>
              <a:avLst/>
              <a:gdLst>
                <a:gd name="T0" fmla="*/ 65088 w 207"/>
                <a:gd name="T1" fmla="*/ 39225 h 542"/>
                <a:gd name="T2" fmla="*/ 65088 w 207"/>
                <a:gd name="T3" fmla="*/ 52511 h 542"/>
                <a:gd name="T4" fmla="*/ 38675 w 207"/>
                <a:gd name="T5" fmla="*/ 52511 h 542"/>
                <a:gd name="T6" fmla="*/ 38675 w 207"/>
                <a:gd name="T7" fmla="*/ 140766 h 542"/>
                <a:gd name="T8" fmla="*/ 40877 w 207"/>
                <a:gd name="T9" fmla="*/ 153103 h 542"/>
                <a:gd name="T10" fmla="*/ 51567 w 207"/>
                <a:gd name="T11" fmla="*/ 158164 h 542"/>
                <a:gd name="T12" fmla="*/ 65088 w 207"/>
                <a:gd name="T13" fmla="*/ 157215 h 542"/>
                <a:gd name="T14" fmla="*/ 65088 w 207"/>
                <a:gd name="T15" fmla="*/ 170817 h 542"/>
                <a:gd name="T16" fmla="*/ 58170 w 207"/>
                <a:gd name="T17" fmla="*/ 171134 h 542"/>
                <a:gd name="T18" fmla="*/ 50938 w 207"/>
                <a:gd name="T19" fmla="*/ 171450 h 542"/>
                <a:gd name="T20" fmla="*/ 28928 w 207"/>
                <a:gd name="T21" fmla="*/ 165123 h 542"/>
                <a:gd name="T22" fmla="*/ 22639 w 207"/>
                <a:gd name="T23" fmla="*/ 142031 h 542"/>
                <a:gd name="T24" fmla="*/ 22639 w 207"/>
                <a:gd name="T25" fmla="*/ 52511 h 542"/>
                <a:gd name="T26" fmla="*/ 0 w 207"/>
                <a:gd name="T27" fmla="*/ 52511 h 542"/>
                <a:gd name="T28" fmla="*/ 0 w 207"/>
                <a:gd name="T29" fmla="*/ 39225 h 542"/>
                <a:gd name="T30" fmla="*/ 22639 w 207"/>
                <a:gd name="T31" fmla="*/ 39225 h 542"/>
                <a:gd name="T32" fmla="*/ 22639 w 207"/>
                <a:gd name="T33" fmla="*/ 0 h 542"/>
                <a:gd name="T34" fmla="*/ 38675 w 207"/>
                <a:gd name="T35" fmla="*/ 0 h 542"/>
                <a:gd name="T36" fmla="*/ 38675 w 207"/>
                <a:gd name="T37" fmla="*/ 39225 h 542"/>
                <a:gd name="T38" fmla="*/ 65088 w 207"/>
                <a:gd name="T39" fmla="*/ 39225 h 54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07" h="542">
                  <a:moveTo>
                    <a:pt x="207" y="124"/>
                  </a:moveTo>
                  <a:cubicBezTo>
                    <a:pt x="207" y="166"/>
                    <a:pt x="207" y="166"/>
                    <a:pt x="207" y="166"/>
                  </a:cubicBezTo>
                  <a:cubicBezTo>
                    <a:pt x="123" y="166"/>
                    <a:pt x="123" y="166"/>
                    <a:pt x="123" y="166"/>
                  </a:cubicBezTo>
                  <a:cubicBezTo>
                    <a:pt x="123" y="445"/>
                    <a:pt x="123" y="445"/>
                    <a:pt x="123" y="445"/>
                  </a:cubicBezTo>
                  <a:cubicBezTo>
                    <a:pt x="123" y="462"/>
                    <a:pt x="125" y="475"/>
                    <a:pt x="130" y="484"/>
                  </a:cubicBezTo>
                  <a:cubicBezTo>
                    <a:pt x="134" y="494"/>
                    <a:pt x="146" y="499"/>
                    <a:pt x="164" y="500"/>
                  </a:cubicBezTo>
                  <a:cubicBezTo>
                    <a:pt x="178" y="500"/>
                    <a:pt x="193" y="499"/>
                    <a:pt x="207" y="497"/>
                  </a:cubicBezTo>
                  <a:cubicBezTo>
                    <a:pt x="207" y="540"/>
                    <a:pt x="207" y="540"/>
                    <a:pt x="207" y="540"/>
                  </a:cubicBezTo>
                  <a:cubicBezTo>
                    <a:pt x="200" y="540"/>
                    <a:pt x="192" y="540"/>
                    <a:pt x="185" y="541"/>
                  </a:cubicBezTo>
                  <a:cubicBezTo>
                    <a:pt x="177" y="541"/>
                    <a:pt x="170" y="542"/>
                    <a:pt x="162" y="542"/>
                  </a:cubicBezTo>
                  <a:cubicBezTo>
                    <a:pt x="129" y="542"/>
                    <a:pt x="105" y="535"/>
                    <a:pt x="92" y="522"/>
                  </a:cubicBezTo>
                  <a:cubicBezTo>
                    <a:pt x="78" y="509"/>
                    <a:pt x="72" y="485"/>
                    <a:pt x="72" y="449"/>
                  </a:cubicBezTo>
                  <a:cubicBezTo>
                    <a:pt x="72" y="166"/>
                    <a:pt x="72" y="166"/>
                    <a:pt x="72" y="166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72" y="124"/>
                    <a:pt x="72" y="124"/>
                    <a:pt x="72" y="124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3" y="124"/>
                    <a:pt x="123" y="124"/>
                    <a:pt x="123" y="124"/>
                  </a:cubicBezTo>
                  <a:lnTo>
                    <a:pt x="207" y="1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3C739B14-34F1-4441-A8DC-2A4DEFD11E39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480675" y="5411788"/>
              <a:ext cx="15875" cy="180975"/>
            </a:xfrm>
            <a:custGeom>
              <a:avLst/>
              <a:gdLst>
                <a:gd name="T0" fmla="*/ 15875 w 10"/>
                <a:gd name="T1" fmla="*/ 25400 h 114"/>
                <a:gd name="T2" fmla="*/ 0 w 10"/>
                <a:gd name="T3" fmla="*/ 25400 h 114"/>
                <a:gd name="T4" fmla="*/ 0 w 10"/>
                <a:gd name="T5" fmla="*/ 0 h 114"/>
                <a:gd name="T6" fmla="*/ 15875 w 10"/>
                <a:gd name="T7" fmla="*/ 0 h 114"/>
                <a:gd name="T8" fmla="*/ 15875 w 10"/>
                <a:gd name="T9" fmla="*/ 25400 h 114"/>
                <a:gd name="T10" fmla="*/ 15875 w 10"/>
                <a:gd name="T11" fmla="*/ 180975 h 114"/>
                <a:gd name="T12" fmla="*/ 0 w 10"/>
                <a:gd name="T13" fmla="*/ 180975 h 114"/>
                <a:gd name="T14" fmla="*/ 0 w 10"/>
                <a:gd name="T15" fmla="*/ 50800 h 114"/>
                <a:gd name="T16" fmla="*/ 15875 w 10"/>
                <a:gd name="T17" fmla="*/ 50800 h 114"/>
                <a:gd name="T18" fmla="*/ 15875 w 10"/>
                <a:gd name="T19" fmla="*/ 180975 h 1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" h="114">
                  <a:moveTo>
                    <a:pt x="10" y="16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16"/>
                  </a:lnTo>
                  <a:close/>
                  <a:moveTo>
                    <a:pt x="10" y="114"/>
                  </a:moveTo>
                  <a:lnTo>
                    <a:pt x="0" y="114"/>
                  </a:lnTo>
                  <a:lnTo>
                    <a:pt x="0" y="32"/>
                  </a:lnTo>
                  <a:lnTo>
                    <a:pt x="10" y="32"/>
                  </a:lnTo>
                  <a:lnTo>
                    <a:pt x="10" y="1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EF0DA1D6-31CB-41A9-9EDD-1D3A3901BD58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523538" y="5457826"/>
              <a:ext cx="117475" cy="139700"/>
            </a:xfrm>
            <a:custGeom>
              <a:avLst/>
              <a:gdLst>
                <a:gd name="T0" fmla="*/ 87946 w 366"/>
                <a:gd name="T1" fmla="*/ 22058 h 437"/>
                <a:gd name="T2" fmla="*/ 62910 w 366"/>
                <a:gd name="T3" fmla="*/ 13427 h 437"/>
                <a:gd name="T4" fmla="*/ 42368 w 366"/>
                <a:gd name="T5" fmla="*/ 18541 h 437"/>
                <a:gd name="T6" fmla="*/ 27924 w 366"/>
                <a:gd name="T7" fmla="*/ 31329 h 437"/>
                <a:gd name="T8" fmla="*/ 19258 w 366"/>
                <a:gd name="T9" fmla="*/ 49231 h 437"/>
                <a:gd name="T10" fmla="*/ 16048 w 366"/>
                <a:gd name="T11" fmla="*/ 70010 h 437"/>
                <a:gd name="T12" fmla="*/ 19258 w 366"/>
                <a:gd name="T13" fmla="*/ 90469 h 437"/>
                <a:gd name="T14" fmla="*/ 27924 w 366"/>
                <a:gd name="T15" fmla="*/ 108691 h 437"/>
                <a:gd name="T16" fmla="*/ 42368 w 366"/>
                <a:gd name="T17" fmla="*/ 121478 h 437"/>
                <a:gd name="T18" fmla="*/ 62910 w 366"/>
                <a:gd name="T19" fmla="*/ 126273 h 437"/>
                <a:gd name="T20" fmla="*/ 77033 w 366"/>
                <a:gd name="T21" fmla="*/ 123396 h 437"/>
                <a:gd name="T22" fmla="*/ 88909 w 366"/>
                <a:gd name="T23" fmla="*/ 115724 h 437"/>
                <a:gd name="T24" fmla="*/ 97254 w 366"/>
                <a:gd name="T25" fmla="*/ 103896 h 437"/>
                <a:gd name="T26" fmla="*/ 101427 w 366"/>
                <a:gd name="T27" fmla="*/ 88551 h 437"/>
                <a:gd name="T28" fmla="*/ 117475 w 366"/>
                <a:gd name="T29" fmla="*/ 88551 h 437"/>
                <a:gd name="T30" fmla="*/ 99822 w 366"/>
                <a:gd name="T31" fmla="*/ 126273 h 437"/>
                <a:gd name="T32" fmla="*/ 62910 w 366"/>
                <a:gd name="T33" fmla="*/ 139700 h 437"/>
                <a:gd name="T34" fmla="*/ 35949 w 366"/>
                <a:gd name="T35" fmla="*/ 134265 h 437"/>
                <a:gd name="T36" fmla="*/ 16048 w 366"/>
                <a:gd name="T37" fmla="*/ 119241 h 437"/>
                <a:gd name="T38" fmla="*/ 4173 w 366"/>
                <a:gd name="T39" fmla="*/ 96863 h 437"/>
                <a:gd name="T40" fmla="*/ 0 w 366"/>
                <a:gd name="T41" fmla="*/ 70010 h 437"/>
                <a:gd name="T42" fmla="*/ 4173 w 366"/>
                <a:gd name="T43" fmla="*/ 42837 h 437"/>
                <a:gd name="T44" fmla="*/ 16048 w 366"/>
                <a:gd name="T45" fmla="*/ 20779 h 437"/>
                <a:gd name="T46" fmla="*/ 35949 w 366"/>
                <a:gd name="T47" fmla="*/ 5754 h 437"/>
                <a:gd name="T48" fmla="*/ 62910 w 366"/>
                <a:gd name="T49" fmla="*/ 0 h 437"/>
                <a:gd name="T50" fmla="*/ 98859 w 366"/>
                <a:gd name="T51" fmla="*/ 11189 h 437"/>
                <a:gd name="T52" fmla="*/ 116512 w 366"/>
                <a:gd name="T53" fmla="*/ 45395 h 437"/>
                <a:gd name="T54" fmla="*/ 100464 w 366"/>
                <a:gd name="T55" fmla="*/ 45395 h 437"/>
                <a:gd name="T56" fmla="*/ 87946 w 366"/>
                <a:gd name="T57" fmla="*/ 22058 h 43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66" h="437">
                  <a:moveTo>
                    <a:pt x="274" y="69"/>
                  </a:moveTo>
                  <a:cubicBezTo>
                    <a:pt x="255" y="51"/>
                    <a:pt x="229" y="42"/>
                    <a:pt x="196" y="42"/>
                  </a:cubicBezTo>
                  <a:cubicBezTo>
                    <a:pt x="172" y="42"/>
                    <a:pt x="150" y="48"/>
                    <a:pt x="132" y="58"/>
                  </a:cubicBezTo>
                  <a:cubicBezTo>
                    <a:pt x="114" y="68"/>
                    <a:pt x="99" y="81"/>
                    <a:pt x="87" y="98"/>
                  </a:cubicBezTo>
                  <a:cubicBezTo>
                    <a:pt x="75" y="114"/>
                    <a:pt x="66" y="133"/>
                    <a:pt x="60" y="154"/>
                  </a:cubicBezTo>
                  <a:cubicBezTo>
                    <a:pt x="54" y="175"/>
                    <a:pt x="50" y="197"/>
                    <a:pt x="50" y="219"/>
                  </a:cubicBezTo>
                  <a:cubicBezTo>
                    <a:pt x="50" y="241"/>
                    <a:pt x="54" y="262"/>
                    <a:pt x="60" y="283"/>
                  </a:cubicBezTo>
                  <a:cubicBezTo>
                    <a:pt x="66" y="304"/>
                    <a:pt x="75" y="323"/>
                    <a:pt x="87" y="340"/>
                  </a:cubicBezTo>
                  <a:cubicBezTo>
                    <a:pt x="99" y="356"/>
                    <a:pt x="114" y="370"/>
                    <a:pt x="132" y="380"/>
                  </a:cubicBezTo>
                  <a:cubicBezTo>
                    <a:pt x="150" y="390"/>
                    <a:pt x="172" y="395"/>
                    <a:pt x="196" y="395"/>
                  </a:cubicBezTo>
                  <a:cubicBezTo>
                    <a:pt x="211" y="395"/>
                    <a:pt x="226" y="392"/>
                    <a:pt x="240" y="386"/>
                  </a:cubicBezTo>
                  <a:cubicBezTo>
                    <a:pt x="254" y="380"/>
                    <a:pt x="266" y="372"/>
                    <a:pt x="277" y="362"/>
                  </a:cubicBezTo>
                  <a:cubicBezTo>
                    <a:pt x="287" y="351"/>
                    <a:pt x="296" y="339"/>
                    <a:pt x="303" y="325"/>
                  </a:cubicBezTo>
                  <a:cubicBezTo>
                    <a:pt x="310" y="310"/>
                    <a:pt x="314" y="294"/>
                    <a:pt x="316" y="277"/>
                  </a:cubicBezTo>
                  <a:cubicBezTo>
                    <a:pt x="366" y="277"/>
                    <a:pt x="366" y="277"/>
                    <a:pt x="366" y="277"/>
                  </a:cubicBezTo>
                  <a:cubicBezTo>
                    <a:pt x="359" y="328"/>
                    <a:pt x="341" y="367"/>
                    <a:pt x="311" y="395"/>
                  </a:cubicBezTo>
                  <a:cubicBezTo>
                    <a:pt x="281" y="423"/>
                    <a:pt x="243" y="437"/>
                    <a:pt x="196" y="437"/>
                  </a:cubicBezTo>
                  <a:cubicBezTo>
                    <a:pt x="164" y="437"/>
                    <a:pt x="136" y="431"/>
                    <a:pt x="112" y="420"/>
                  </a:cubicBezTo>
                  <a:cubicBezTo>
                    <a:pt x="87" y="408"/>
                    <a:pt x="67" y="392"/>
                    <a:pt x="50" y="373"/>
                  </a:cubicBezTo>
                  <a:cubicBezTo>
                    <a:pt x="34" y="353"/>
                    <a:pt x="21" y="330"/>
                    <a:pt x="13" y="303"/>
                  </a:cubicBezTo>
                  <a:cubicBezTo>
                    <a:pt x="4" y="277"/>
                    <a:pt x="0" y="249"/>
                    <a:pt x="0" y="219"/>
                  </a:cubicBezTo>
                  <a:cubicBezTo>
                    <a:pt x="0" y="189"/>
                    <a:pt x="4" y="161"/>
                    <a:pt x="13" y="134"/>
                  </a:cubicBezTo>
                  <a:cubicBezTo>
                    <a:pt x="21" y="108"/>
                    <a:pt x="34" y="85"/>
                    <a:pt x="50" y="65"/>
                  </a:cubicBezTo>
                  <a:cubicBezTo>
                    <a:pt x="67" y="45"/>
                    <a:pt x="87" y="29"/>
                    <a:pt x="112" y="18"/>
                  </a:cubicBezTo>
                  <a:cubicBezTo>
                    <a:pt x="136" y="6"/>
                    <a:pt x="164" y="0"/>
                    <a:pt x="196" y="0"/>
                  </a:cubicBezTo>
                  <a:cubicBezTo>
                    <a:pt x="240" y="0"/>
                    <a:pt x="277" y="12"/>
                    <a:pt x="308" y="35"/>
                  </a:cubicBezTo>
                  <a:cubicBezTo>
                    <a:pt x="339" y="59"/>
                    <a:pt x="357" y="94"/>
                    <a:pt x="363" y="142"/>
                  </a:cubicBezTo>
                  <a:cubicBezTo>
                    <a:pt x="313" y="142"/>
                    <a:pt x="313" y="142"/>
                    <a:pt x="313" y="142"/>
                  </a:cubicBezTo>
                  <a:cubicBezTo>
                    <a:pt x="306" y="111"/>
                    <a:pt x="293" y="86"/>
                    <a:pt x="274" y="69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92A23271-3968-4225-87EC-8F2AD89CC962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666413" y="5411788"/>
              <a:ext cx="106363" cy="180975"/>
            </a:xfrm>
            <a:custGeom>
              <a:avLst/>
              <a:gdLst>
                <a:gd name="T0" fmla="*/ 16144 w 336"/>
                <a:gd name="T1" fmla="*/ 0 h 573"/>
                <a:gd name="T2" fmla="*/ 16144 w 336"/>
                <a:gd name="T3" fmla="*/ 72643 h 573"/>
                <a:gd name="T4" fmla="*/ 16461 w 336"/>
                <a:gd name="T5" fmla="*/ 72643 h 573"/>
                <a:gd name="T6" fmla="*/ 32922 w 336"/>
                <a:gd name="T7" fmla="*/ 53692 h 573"/>
                <a:gd name="T8" fmla="*/ 58246 w 336"/>
                <a:gd name="T9" fmla="*/ 46428 h 573"/>
                <a:gd name="T10" fmla="*/ 81355 w 336"/>
                <a:gd name="T11" fmla="*/ 49902 h 573"/>
                <a:gd name="T12" fmla="*/ 96233 w 336"/>
                <a:gd name="T13" fmla="*/ 60009 h 573"/>
                <a:gd name="T14" fmla="*/ 104147 w 336"/>
                <a:gd name="T15" fmla="*/ 75801 h 573"/>
                <a:gd name="T16" fmla="*/ 106363 w 336"/>
                <a:gd name="T17" fmla="*/ 96646 h 573"/>
                <a:gd name="T18" fmla="*/ 106363 w 336"/>
                <a:gd name="T19" fmla="*/ 180975 h 573"/>
                <a:gd name="T20" fmla="*/ 90219 w 336"/>
                <a:gd name="T21" fmla="*/ 180975 h 573"/>
                <a:gd name="T22" fmla="*/ 90219 w 336"/>
                <a:gd name="T23" fmla="*/ 99173 h 573"/>
                <a:gd name="T24" fmla="*/ 88952 w 336"/>
                <a:gd name="T25" fmla="*/ 83697 h 573"/>
                <a:gd name="T26" fmla="*/ 83571 w 336"/>
                <a:gd name="T27" fmla="*/ 71063 h 573"/>
                <a:gd name="T28" fmla="*/ 73125 w 336"/>
                <a:gd name="T29" fmla="*/ 62852 h 573"/>
                <a:gd name="T30" fmla="*/ 56980 w 336"/>
                <a:gd name="T31" fmla="*/ 59693 h 573"/>
                <a:gd name="T32" fmla="*/ 39886 w 336"/>
                <a:gd name="T33" fmla="*/ 63168 h 573"/>
                <a:gd name="T34" fmla="*/ 27224 w 336"/>
                <a:gd name="T35" fmla="*/ 72643 h 573"/>
                <a:gd name="T36" fmla="*/ 19310 w 336"/>
                <a:gd name="T37" fmla="*/ 86855 h 573"/>
                <a:gd name="T38" fmla="*/ 16144 w 336"/>
                <a:gd name="T39" fmla="*/ 104542 h 573"/>
                <a:gd name="T40" fmla="*/ 16144 w 336"/>
                <a:gd name="T41" fmla="*/ 180975 h 573"/>
                <a:gd name="T42" fmla="*/ 0 w 336"/>
                <a:gd name="T43" fmla="*/ 180975 h 573"/>
                <a:gd name="T44" fmla="*/ 0 w 336"/>
                <a:gd name="T45" fmla="*/ 0 h 573"/>
                <a:gd name="T46" fmla="*/ 16144 w 336"/>
                <a:gd name="T47" fmla="*/ 0 h 57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36" h="573">
                  <a:moveTo>
                    <a:pt x="51" y="0"/>
                  </a:moveTo>
                  <a:cubicBezTo>
                    <a:pt x="51" y="230"/>
                    <a:pt x="51" y="230"/>
                    <a:pt x="51" y="230"/>
                  </a:cubicBezTo>
                  <a:cubicBezTo>
                    <a:pt x="52" y="230"/>
                    <a:pt x="52" y="230"/>
                    <a:pt x="52" y="230"/>
                  </a:cubicBezTo>
                  <a:cubicBezTo>
                    <a:pt x="62" y="205"/>
                    <a:pt x="79" y="185"/>
                    <a:pt x="104" y="170"/>
                  </a:cubicBezTo>
                  <a:cubicBezTo>
                    <a:pt x="128" y="155"/>
                    <a:pt x="155" y="147"/>
                    <a:pt x="184" y="147"/>
                  </a:cubicBezTo>
                  <a:cubicBezTo>
                    <a:pt x="213" y="147"/>
                    <a:pt x="237" y="151"/>
                    <a:pt x="257" y="158"/>
                  </a:cubicBezTo>
                  <a:cubicBezTo>
                    <a:pt x="276" y="166"/>
                    <a:pt x="292" y="176"/>
                    <a:pt x="304" y="190"/>
                  </a:cubicBezTo>
                  <a:cubicBezTo>
                    <a:pt x="316" y="203"/>
                    <a:pt x="324" y="220"/>
                    <a:pt x="329" y="240"/>
                  </a:cubicBezTo>
                  <a:cubicBezTo>
                    <a:pt x="334" y="260"/>
                    <a:pt x="336" y="282"/>
                    <a:pt x="336" y="306"/>
                  </a:cubicBezTo>
                  <a:cubicBezTo>
                    <a:pt x="336" y="573"/>
                    <a:pt x="336" y="573"/>
                    <a:pt x="336" y="573"/>
                  </a:cubicBezTo>
                  <a:cubicBezTo>
                    <a:pt x="285" y="573"/>
                    <a:pt x="285" y="573"/>
                    <a:pt x="285" y="573"/>
                  </a:cubicBezTo>
                  <a:cubicBezTo>
                    <a:pt x="285" y="314"/>
                    <a:pt x="285" y="314"/>
                    <a:pt x="285" y="314"/>
                  </a:cubicBezTo>
                  <a:cubicBezTo>
                    <a:pt x="285" y="297"/>
                    <a:pt x="284" y="280"/>
                    <a:pt x="281" y="265"/>
                  </a:cubicBezTo>
                  <a:cubicBezTo>
                    <a:pt x="277" y="250"/>
                    <a:pt x="272" y="237"/>
                    <a:pt x="264" y="225"/>
                  </a:cubicBezTo>
                  <a:cubicBezTo>
                    <a:pt x="256" y="214"/>
                    <a:pt x="245" y="205"/>
                    <a:pt x="231" y="199"/>
                  </a:cubicBezTo>
                  <a:cubicBezTo>
                    <a:pt x="218" y="193"/>
                    <a:pt x="201" y="189"/>
                    <a:pt x="180" y="189"/>
                  </a:cubicBezTo>
                  <a:cubicBezTo>
                    <a:pt x="160" y="189"/>
                    <a:pt x="142" y="193"/>
                    <a:pt x="126" y="200"/>
                  </a:cubicBezTo>
                  <a:cubicBezTo>
                    <a:pt x="111" y="207"/>
                    <a:pt x="97" y="217"/>
                    <a:pt x="86" y="230"/>
                  </a:cubicBezTo>
                  <a:cubicBezTo>
                    <a:pt x="75" y="242"/>
                    <a:pt x="67" y="257"/>
                    <a:pt x="61" y="275"/>
                  </a:cubicBezTo>
                  <a:cubicBezTo>
                    <a:pt x="54" y="292"/>
                    <a:pt x="51" y="311"/>
                    <a:pt x="51" y="331"/>
                  </a:cubicBezTo>
                  <a:cubicBezTo>
                    <a:pt x="51" y="573"/>
                    <a:pt x="51" y="573"/>
                    <a:pt x="51" y="573"/>
                  </a:cubicBezTo>
                  <a:cubicBezTo>
                    <a:pt x="0" y="573"/>
                    <a:pt x="0" y="573"/>
                    <a:pt x="0" y="57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B3A6EEAF-A5CD-4094-9E88-E30DE91371F8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790238" y="5422901"/>
              <a:ext cx="65088" cy="171450"/>
            </a:xfrm>
            <a:custGeom>
              <a:avLst/>
              <a:gdLst>
                <a:gd name="T0" fmla="*/ 65088 w 207"/>
                <a:gd name="T1" fmla="*/ 39225 h 542"/>
                <a:gd name="T2" fmla="*/ 65088 w 207"/>
                <a:gd name="T3" fmla="*/ 52511 h 542"/>
                <a:gd name="T4" fmla="*/ 38361 w 207"/>
                <a:gd name="T5" fmla="*/ 52511 h 542"/>
                <a:gd name="T6" fmla="*/ 38361 w 207"/>
                <a:gd name="T7" fmla="*/ 140766 h 542"/>
                <a:gd name="T8" fmla="*/ 40562 w 207"/>
                <a:gd name="T9" fmla="*/ 153103 h 542"/>
                <a:gd name="T10" fmla="*/ 51253 w 207"/>
                <a:gd name="T11" fmla="*/ 158164 h 542"/>
                <a:gd name="T12" fmla="*/ 65088 w 207"/>
                <a:gd name="T13" fmla="*/ 157215 h 542"/>
                <a:gd name="T14" fmla="*/ 65088 w 207"/>
                <a:gd name="T15" fmla="*/ 170817 h 542"/>
                <a:gd name="T16" fmla="*/ 57856 w 207"/>
                <a:gd name="T17" fmla="*/ 171134 h 542"/>
                <a:gd name="T18" fmla="*/ 50938 w 207"/>
                <a:gd name="T19" fmla="*/ 171450 h 542"/>
                <a:gd name="T20" fmla="*/ 28614 w 207"/>
                <a:gd name="T21" fmla="*/ 165123 h 542"/>
                <a:gd name="T22" fmla="*/ 22639 w 207"/>
                <a:gd name="T23" fmla="*/ 142031 h 542"/>
                <a:gd name="T24" fmla="*/ 22639 w 207"/>
                <a:gd name="T25" fmla="*/ 52511 h 542"/>
                <a:gd name="T26" fmla="*/ 0 w 207"/>
                <a:gd name="T27" fmla="*/ 52511 h 542"/>
                <a:gd name="T28" fmla="*/ 0 w 207"/>
                <a:gd name="T29" fmla="*/ 39225 h 542"/>
                <a:gd name="T30" fmla="*/ 22639 w 207"/>
                <a:gd name="T31" fmla="*/ 39225 h 542"/>
                <a:gd name="T32" fmla="*/ 22639 w 207"/>
                <a:gd name="T33" fmla="*/ 0 h 542"/>
                <a:gd name="T34" fmla="*/ 38361 w 207"/>
                <a:gd name="T35" fmla="*/ 0 h 542"/>
                <a:gd name="T36" fmla="*/ 38361 w 207"/>
                <a:gd name="T37" fmla="*/ 39225 h 542"/>
                <a:gd name="T38" fmla="*/ 65088 w 207"/>
                <a:gd name="T39" fmla="*/ 39225 h 54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07" h="542">
                  <a:moveTo>
                    <a:pt x="207" y="124"/>
                  </a:moveTo>
                  <a:cubicBezTo>
                    <a:pt x="207" y="166"/>
                    <a:pt x="207" y="166"/>
                    <a:pt x="207" y="166"/>
                  </a:cubicBezTo>
                  <a:cubicBezTo>
                    <a:pt x="122" y="166"/>
                    <a:pt x="122" y="166"/>
                    <a:pt x="122" y="166"/>
                  </a:cubicBezTo>
                  <a:cubicBezTo>
                    <a:pt x="122" y="445"/>
                    <a:pt x="122" y="445"/>
                    <a:pt x="122" y="445"/>
                  </a:cubicBezTo>
                  <a:cubicBezTo>
                    <a:pt x="122" y="462"/>
                    <a:pt x="125" y="475"/>
                    <a:pt x="129" y="484"/>
                  </a:cubicBezTo>
                  <a:cubicBezTo>
                    <a:pt x="134" y="494"/>
                    <a:pt x="145" y="499"/>
                    <a:pt x="163" y="500"/>
                  </a:cubicBezTo>
                  <a:cubicBezTo>
                    <a:pt x="178" y="500"/>
                    <a:pt x="192" y="499"/>
                    <a:pt x="207" y="497"/>
                  </a:cubicBezTo>
                  <a:cubicBezTo>
                    <a:pt x="207" y="540"/>
                    <a:pt x="207" y="540"/>
                    <a:pt x="207" y="540"/>
                  </a:cubicBezTo>
                  <a:cubicBezTo>
                    <a:pt x="199" y="540"/>
                    <a:pt x="192" y="540"/>
                    <a:pt x="184" y="541"/>
                  </a:cubicBezTo>
                  <a:cubicBezTo>
                    <a:pt x="177" y="541"/>
                    <a:pt x="169" y="542"/>
                    <a:pt x="162" y="542"/>
                  </a:cubicBezTo>
                  <a:cubicBezTo>
                    <a:pt x="128" y="542"/>
                    <a:pt x="105" y="535"/>
                    <a:pt x="91" y="522"/>
                  </a:cubicBezTo>
                  <a:cubicBezTo>
                    <a:pt x="78" y="509"/>
                    <a:pt x="71" y="485"/>
                    <a:pt x="72" y="449"/>
                  </a:cubicBezTo>
                  <a:cubicBezTo>
                    <a:pt x="72" y="166"/>
                    <a:pt x="72" y="166"/>
                    <a:pt x="72" y="166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72" y="124"/>
                    <a:pt x="72" y="124"/>
                    <a:pt x="72" y="124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2" y="124"/>
                    <a:pt x="122" y="124"/>
                    <a:pt x="122" y="124"/>
                  </a:cubicBezTo>
                  <a:lnTo>
                    <a:pt x="207" y="1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9BBFF2F0-EA7A-43F1-A449-F9C5EA8BEDC3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879138" y="5411788"/>
              <a:ext cx="15875" cy="180975"/>
            </a:xfrm>
            <a:custGeom>
              <a:avLst/>
              <a:gdLst>
                <a:gd name="T0" fmla="*/ 15875 w 10"/>
                <a:gd name="T1" fmla="*/ 25400 h 114"/>
                <a:gd name="T2" fmla="*/ 0 w 10"/>
                <a:gd name="T3" fmla="*/ 25400 h 114"/>
                <a:gd name="T4" fmla="*/ 0 w 10"/>
                <a:gd name="T5" fmla="*/ 0 h 114"/>
                <a:gd name="T6" fmla="*/ 15875 w 10"/>
                <a:gd name="T7" fmla="*/ 0 h 114"/>
                <a:gd name="T8" fmla="*/ 15875 w 10"/>
                <a:gd name="T9" fmla="*/ 25400 h 114"/>
                <a:gd name="T10" fmla="*/ 15875 w 10"/>
                <a:gd name="T11" fmla="*/ 180975 h 114"/>
                <a:gd name="T12" fmla="*/ 0 w 10"/>
                <a:gd name="T13" fmla="*/ 180975 h 114"/>
                <a:gd name="T14" fmla="*/ 0 w 10"/>
                <a:gd name="T15" fmla="*/ 50800 h 114"/>
                <a:gd name="T16" fmla="*/ 15875 w 10"/>
                <a:gd name="T17" fmla="*/ 50800 h 114"/>
                <a:gd name="T18" fmla="*/ 15875 w 10"/>
                <a:gd name="T19" fmla="*/ 180975 h 1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" h="114">
                  <a:moveTo>
                    <a:pt x="10" y="16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16"/>
                  </a:lnTo>
                  <a:close/>
                  <a:moveTo>
                    <a:pt x="10" y="114"/>
                  </a:moveTo>
                  <a:lnTo>
                    <a:pt x="0" y="114"/>
                  </a:lnTo>
                  <a:lnTo>
                    <a:pt x="0" y="32"/>
                  </a:lnTo>
                  <a:lnTo>
                    <a:pt x="10" y="32"/>
                  </a:lnTo>
                  <a:lnTo>
                    <a:pt x="10" y="1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6851F21A-FDB6-4D41-8FC6-D36C00A3D926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926763" y="5457826"/>
              <a:ext cx="107950" cy="134938"/>
            </a:xfrm>
            <a:custGeom>
              <a:avLst/>
              <a:gdLst>
                <a:gd name="T0" fmla="*/ 16385 w 336"/>
                <a:gd name="T1" fmla="*/ 3801 h 426"/>
                <a:gd name="T2" fmla="*/ 16385 w 336"/>
                <a:gd name="T3" fmla="*/ 26291 h 426"/>
                <a:gd name="T4" fmla="*/ 16707 w 336"/>
                <a:gd name="T5" fmla="*/ 26291 h 426"/>
                <a:gd name="T6" fmla="*/ 33413 w 336"/>
                <a:gd name="T7" fmla="*/ 7285 h 426"/>
                <a:gd name="T8" fmla="*/ 59437 w 336"/>
                <a:gd name="T9" fmla="*/ 0 h 426"/>
                <a:gd name="T10" fmla="*/ 82569 w 336"/>
                <a:gd name="T11" fmla="*/ 3484 h 426"/>
                <a:gd name="T12" fmla="*/ 97669 w 336"/>
                <a:gd name="T13" fmla="*/ 13621 h 426"/>
                <a:gd name="T14" fmla="*/ 105701 w 336"/>
                <a:gd name="T15" fmla="*/ 29458 h 426"/>
                <a:gd name="T16" fmla="*/ 107950 w 336"/>
                <a:gd name="T17" fmla="*/ 50364 h 426"/>
                <a:gd name="T18" fmla="*/ 107950 w 336"/>
                <a:gd name="T19" fmla="*/ 134938 h 426"/>
                <a:gd name="T20" fmla="*/ 91886 w 336"/>
                <a:gd name="T21" fmla="*/ 134938 h 426"/>
                <a:gd name="T22" fmla="*/ 91886 w 336"/>
                <a:gd name="T23" fmla="*/ 52898 h 426"/>
                <a:gd name="T24" fmla="*/ 90280 w 336"/>
                <a:gd name="T25" fmla="*/ 37377 h 426"/>
                <a:gd name="T26" fmla="*/ 84818 w 336"/>
                <a:gd name="T27" fmla="*/ 25024 h 426"/>
                <a:gd name="T28" fmla="*/ 74537 w 336"/>
                <a:gd name="T29" fmla="*/ 16471 h 426"/>
                <a:gd name="T30" fmla="*/ 58152 w 336"/>
                <a:gd name="T31" fmla="*/ 13304 h 426"/>
                <a:gd name="T32" fmla="*/ 40803 w 336"/>
                <a:gd name="T33" fmla="*/ 16788 h 426"/>
                <a:gd name="T34" fmla="*/ 27630 w 336"/>
                <a:gd name="T35" fmla="*/ 26291 h 426"/>
                <a:gd name="T36" fmla="*/ 19598 w 336"/>
                <a:gd name="T37" fmla="*/ 40545 h 426"/>
                <a:gd name="T38" fmla="*/ 16385 w 336"/>
                <a:gd name="T39" fmla="*/ 58283 h 426"/>
                <a:gd name="T40" fmla="*/ 16385 w 336"/>
                <a:gd name="T41" fmla="*/ 134938 h 426"/>
                <a:gd name="T42" fmla="*/ 0 w 336"/>
                <a:gd name="T43" fmla="*/ 134938 h 426"/>
                <a:gd name="T44" fmla="*/ 0 w 336"/>
                <a:gd name="T45" fmla="*/ 3801 h 426"/>
                <a:gd name="T46" fmla="*/ 16385 w 336"/>
                <a:gd name="T47" fmla="*/ 3801 h 42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36" h="426">
                  <a:moveTo>
                    <a:pt x="51" y="12"/>
                  </a:moveTo>
                  <a:cubicBezTo>
                    <a:pt x="51" y="83"/>
                    <a:pt x="51" y="83"/>
                    <a:pt x="51" y="83"/>
                  </a:cubicBezTo>
                  <a:cubicBezTo>
                    <a:pt x="52" y="83"/>
                    <a:pt x="52" y="83"/>
                    <a:pt x="52" y="83"/>
                  </a:cubicBezTo>
                  <a:cubicBezTo>
                    <a:pt x="62" y="58"/>
                    <a:pt x="79" y="38"/>
                    <a:pt x="104" y="23"/>
                  </a:cubicBezTo>
                  <a:cubicBezTo>
                    <a:pt x="128" y="8"/>
                    <a:pt x="155" y="0"/>
                    <a:pt x="185" y="0"/>
                  </a:cubicBezTo>
                  <a:cubicBezTo>
                    <a:pt x="214" y="0"/>
                    <a:pt x="238" y="4"/>
                    <a:pt x="257" y="11"/>
                  </a:cubicBezTo>
                  <a:cubicBezTo>
                    <a:pt x="277" y="19"/>
                    <a:pt x="292" y="29"/>
                    <a:pt x="304" y="43"/>
                  </a:cubicBezTo>
                  <a:cubicBezTo>
                    <a:pt x="316" y="56"/>
                    <a:pt x="324" y="73"/>
                    <a:pt x="329" y="93"/>
                  </a:cubicBezTo>
                  <a:cubicBezTo>
                    <a:pt x="334" y="113"/>
                    <a:pt x="336" y="135"/>
                    <a:pt x="336" y="159"/>
                  </a:cubicBezTo>
                  <a:cubicBezTo>
                    <a:pt x="336" y="426"/>
                    <a:pt x="336" y="426"/>
                    <a:pt x="336" y="426"/>
                  </a:cubicBezTo>
                  <a:cubicBezTo>
                    <a:pt x="286" y="426"/>
                    <a:pt x="286" y="426"/>
                    <a:pt x="286" y="426"/>
                  </a:cubicBezTo>
                  <a:cubicBezTo>
                    <a:pt x="286" y="167"/>
                    <a:pt x="286" y="167"/>
                    <a:pt x="286" y="167"/>
                  </a:cubicBezTo>
                  <a:cubicBezTo>
                    <a:pt x="286" y="150"/>
                    <a:pt x="284" y="133"/>
                    <a:pt x="281" y="118"/>
                  </a:cubicBezTo>
                  <a:cubicBezTo>
                    <a:pt x="278" y="103"/>
                    <a:pt x="272" y="90"/>
                    <a:pt x="264" y="79"/>
                  </a:cubicBezTo>
                  <a:cubicBezTo>
                    <a:pt x="256" y="67"/>
                    <a:pt x="245" y="58"/>
                    <a:pt x="232" y="52"/>
                  </a:cubicBezTo>
                  <a:cubicBezTo>
                    <a:pt x="218" y="46"/>
                    <a:pt x="201" y="42"/>
                    <a:pt x="181" y="42"/>
                  </a:cubicBezTo>
                  <a:cubicBezTo>
                    <a:pt x="160" y="42"/>
                    <a:pt x="142" y="46"/>
                    <a:pt x="127" y="53"/>
                  </a:cubicBezTo>
                  <a:cubicBezTo>
                    <a:pt x="111" y="60"/>
                    <a:pt x="97" y="70"/>
                    <a:pt x="86" y="83"/>
                  </a:cubicBezTo>
                  <a:cubicBezTo>
                    <a:pt x="76" y="95"/>
                    <a:pt x="67" y="110"/>
                    <a:pt x="61" y="128"/>
                  </a:cubicBezTo>
                  <a:cubicBezTo>
                    <a:pt x="55" y="145"/>
                    <a:pt x="51" y="164"/>
                    <a:pt x="51" y="184"/>
                  </a:cubicBezTo>
                  <a:cubicBezTo>
                    <a:pt x="51" y="426"/>
                    <a:pt x="51" y="426"/>
                    <a:pt x="51" y="426"/>
                  </a:cubicBezTo>
                  <a:cubicBezTo>
                    <a:pt x="0" y="426"/>
                    <a:pt x="0" y="426"/>
                    <a:pt x="0" y="426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51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29B1BC59-B608-4A41-9E62-8EE988B32E04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1060113" y="5457826"/>
              <a:ext cx="117475" cy="187325"/>
            </a:xfrm>
            <a:custGeom>
              <a:avLst/>
              <a:gdLst>
                <a:gd name="T0" fmla="*/ 114300 w 370"/>
                <a:gd name="T1" fmla="*/ 150495 h 590"/>
                <a:gd name="T2" fmla="*/ 104458 w 370"/>
                <a:gd name="T3" fmla="*/ 170498 h 590"/>
                <a:gd name="T4" fmla="*/ 86360 w 370"/>
                <a:gd name="T5" fmla="*/ 182880 h 590"/>
                <a:gd name="T6" fmla="*/ 59373 w 370"/>
                <a:gd name="T7" fmla="*/ 187325 h 590"/>
                <a:gd name="T8" fmla="*/ 40005 w 370"/>
                <a:gd name="T9" fmla="*/ 185103 h 590"/>
                <a:gd name="T10" fmla="*/ 23178 w 370"/>
                <a:gd name="T11" fmla="*/ 177800 h 590"/>
                <a:gd name="T12" fmla="*/ 10478 w 370"/>
                <a:gd name="T13" fmla="*/ 165418 h 590"/>
                <a:gd name="T14" fmla="*/ 4763 w 370"/>
                <a:gd name="T15" fmla="*/ 147638 h 590"/>
                <a:gd name="T16" fmla="*/ 20955 w 370"/>
                <a:gd name="T17" fmla="*/ 147638 h 590"/>
                <a:gd name="T18" fmla="*/ 25718 w 370"/>
                <a:gd name="T19" fmla="*/ 160020 h 590"/>
                <a:gd name="T20" fmla="*/ 34925 w 370"/>
                <a:gd name="T21" fmla="*/ 167958 h 590"/>
                <a:gd name="T22" fmla="*/ 46355 w 370"/>
                <a:gd name="T23" fmla="*/ 172403 h 590"/>
                <a:gd name="T24" fmla="*/ 59373 w 370"/>
                <a:gd name="T25" fmla="*/ 173673 h 590"/>
                <a:gd name="T26" fmla="*/ 91758 w 370"/>
                <a:gd name="T27" fmla="*/ 160973 h 590"/>
                <a:gd name="T28" fmla="*/ 101600 w 370"/>
                <a:gd name="T29" fmla="*/ 124460 h 590"/>
                <a:gd name="T30" fmla="*/ 101600 w 370"/>
                <a:gd name="T31" fmla="*/ 106680 h 590"/>
                <a:gd name="T32" fmla="*/ 100965 w 370"/>
                <a:gd name="T33" fmla="*/ 106680 h 590"/>
                <a:gd name="T34" fmla="*/ 84773 w 370"/>
                <a:gd name="T35" fmla="*/ 126365 h 590"/>
                <a:gd name="T36" fmla="*/ 59373 w 370"/>
                <a:gd name="T37" fmla="*/ 133668 h 590"/>
                <a:gd name="T38" fmla="*/ 32385 w 370"/>
                <a:gd name="T39" fmla="*/ 128270 h 590"/>
                <a:gd name="T40" fmla="*/ 13970 w 370"/>
                <a:gd name="T41" fmla="*/ 113983 h 590"/>
                <a:gd name="T42" fmla="*/ 3493 w 370"/>
                <a:gd name="T43" fmla="*/ 92393 h 590"/>
                <a:gd name="T44" fmla="*/ 0 w 370"/>
                <a:gd name="T45" fmla="*/ 66040 h 590"/>
                <a:gd name="T46" fmla="*/ 4128 w 370"/>
                <a:gd name="T47" fmla="*/ 40640 h 590"/>
                <a:gd name="T48" fmla="*/ 15558 w 370"/>
                <a:gd name="T49" fmla="*/ 19368 h 590"/>
                <a:gd name="T50" fmla="*/ 33973 w 370"/>
                <a:gd name="T51" fmla="*/ 5080 h 590"/>
                <a:gd name="T52" fmla="*/ 59373 w 370"/>
                <a:gd name="T53" fmla="*/ 0 h 590"/>
                <a:gd name="T54" fmla="*/ 73343 w 370"/>
                <a:gd name="T55" fmla="*/ 1905 h 590"/>
                <a:gd name="T56" fmla="*/ 85090 w 370"/>
                <a:gd name="T57" fmla="*/ 7620 h 590"/>
                <a:gd name="T58" fmla="*/ 94615 w 370"/>
                <a:gd name="T59" fmla="*/ 16193 h 590"/>
                <a:gd name="T60" fmla="*/ 100965 w 370"/>
                <a:gd name="T61" fmla="*/ 26353 h 590"/>
                <a:gd name="T62" fmla="*/ 101600 w 370"/>
                <a:gd name="T63" fmla="*/ 26353 h 590"/>
                <a:gd name="T64" fmla="*/ 101600 w 370"/>
                <a:gd name="T65" fmla="*/ 3810 h 590"/>
                <a:gd name="T66" fmla="*/ 117475 w 370"/>
                <a:gd name="T67" fmla="*/ 3810 h 590"/>
                <a:gd name="T68" fmla="*/ 117475 w 370"/>
                <a:gd name="T69" fmla="*/ 124460 h 590"/>
                <a:gd name="T70" fmla="*/ 114300 w 370"/>
                <a:gd name="T71" fmla="*/ 150495 h 590"/>
                <a:gd name="T72" fmla="*/ 77788 w 370"/>
                <a:gd name="T73" fmla="*/ 115570 h 590"/>
                <a:gd name="T74" fmla="*/ 90805 w 370"/>
                <a:gd name="T75" fmla="*/ 103823 h 590"/>
                <a:gd name="T76" fmla="*/ 99060 w 370"/>
                <a:gd name="T77" fmla="*/ 87313 h 590"/>
                <a:gd name="T78" fmla="*/ 101600 w 370"/>
                <a:gd name="T79" fmla="*/ 67945 h 590"/>
                <a:gd name="T80" fmla="*/ 99378 w 370"/>
                <a:gd name="T81" fmla="*/ 48578 h 590"/>
                <a:gd name="T82" fmla="*/ 91758 w 370"/>
                <a:gd name="T83" fmla="*/ 31115 h 590"/>
                <a:gd name="T84" fmla="*/ 78740 w 370"/>
                <a:gd name="T85" fmla="*/ 18415 h 590"/>
                <a:gd name="T86" fmla="*/ 59373 w 370"/>
                <a:gd name="T87" fmla="*/ 13335 h 590"/>
                <a:gd name="T88" fmla="*/ 39688 w 370"/>
                <a:gd name="T89" fmla="*/ 18098 h 590"/>
                <a:gd name="T90" fmla="*/ 26353 w 370"/>
                <a:gd name="T91" fmla="*/ 30480 h 590"/>
                <a:gd name="T92" fmla="*/ 18415 w 370"/>
                <a:gd name="T93" fmla="*/ 47943 h 590"/>
                <a:gd name="T94" fmla="*/ 16193 w 370"/>
                <a:gd name="T95" fmla="*/ 67945 h 590"/>
                <a:gd name="T96" fmla="*/ 18733 w 370"/>
                <a:gd name="T97" fmla="*/ 87313 h 590"/>
                <a:gd name="T98" fmla="*/ 26353 w 370"/>
                <a:gd name="T99" fmla="*/ 103823 h 590"/>
                <a:gd name="T100" fmla="*/ 40005 w 370"/>
                <a:gd name="T101" fmla="*/ 115570 h 590"/>
                <a:gd name="T102" fmla="*/ 59373 w 370"/>
                <a:gd name="T103" fmla="*/ 120015 h 590"/>
                <a:gd name="T104" fmla="*/ 77788 w 370"/>
                <a:gd name="T105" fmla="*/ 115570 h 59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370" h="590">
                  <a:moveTo>
                    <a:pt x="360" y="474"/>
                  </a:moveTo>
                  <a:cubicBezTo>
                    <a:pt x="354" y="499"/>
                    <a:pt x="343" y="520"/>
                    <a:pt x="329" y="537"/>
                  </a:cubicBezTo>
                  <a:cubicBezTo>
                    <a:pt x="314" y="554"/>
                    <a:pt x="295" y="567"/>
                    <a:pt x="272" y="576"/>
                  </a:cubicBezTo>
                  <a:cubicBezTo>
                    <a:pt x="249" y="585"/>
                    <a:pt x="221" y="590"/>
                    <a:pt x="187" y="590"/>
                  </a:cubicBezTo>
                  <a:cubicBezTo>
                    <a:pt x="166" y="590"/>
                    <a:pt x="146" y="587"/>
                    <a:pt x="126" y="583"/>
                  </a:cubicBezTo>
                  <a:cubicBezTo>
                    <a:pt x="106" y="578"/>
                    <a:pt x="88" y="570"/>
                    <a:pt x="73" y="560"/>
                  </a:cubicBezTo>
                  <a:cubicBezTo>
                    <a:pt x="57" y="550"/>
                    <a:pt x="44" y="537"/>
                    <a:pt x="33" y="521"/>
                  </a:cubicBezTo>
                  <a:cubicBezTo>
                    <a:pt x="23" y="506"/>
                    <a:pt x="17" y="487"/>
                    <a:pt x="15" y="465"/>
                  </a:cubicBezTo>
                  <a:cubicBezTo>
                    <a:pt x="66" y="465"/>
                    <a:pt x="66" y="465"/>
                    <a:pt x="66" y="465"/>
                  </a:cubicBezTo>
                  <a:cubicBezTo>
                    <a:pt x="68" y="480"/>
                    <a:pt x="74" y="493"/>
                    <a:pt x="81" y="504"/>
                  </a:cubicBezTo>
                  <a:cubicBezTo>
                    <a:pt x="89" y="514"/>
                    <a:pt x="99" y="523"/>
                    <a:pt x="110" y="529"/>
                  </a:cubicBezTo>
                  <a:cubicBezTo>
                    <a:pt x="120" y="535"/>
                    <a:pt x="133" y="540"/>
                    <a:pt x="146" y="543"/>
                  </a:cubicBezTo>
                  <a:cubicBezTo>
                    <a:pt x="159" y="546"/>
                    <a:pt x="173" y="547"/>
                    <a:pt x="187" y="547"/>
                  </a:cubicBezTo>
                  <a:cubicBezTo>
                    <a:pt x="234" y="547"/>
                    <a:pt x="268" y="534"/>
                    <a:pt x="289" y="507"/>
                  </a:cubicBezTo>
                  <a:cubicBezTo>
                    <a:pt x="310" y="481"/>
                    <a:pt x="320" y="442"/>
                    <a:pt x="320" y="392"/>
                  </a:cubicBezTo>
                  <a:cubicBezTo>
                    <a:pt x="320" y="336"/>
                    <a:pt x="320" y="336"/>
                    <a:pt x="320" y="336"/>
                  </a:cubicBezTo>
                  <a:cubicBezTo>
                    <a:pt x="318" y="336"/>
                    <a:pt x="318" y="336"/>
                    <a:pt x="318" y="336"/>
                  </a:cubicBezTo>
                  <a:cubicBezTo>
                    <a:pt x="307" y="361"/>
                    <a:pt x="289" y="382"/>
                    <a:pt x="267" y="398"/>
                  </a:cubicBezTo>
                  <a:cubicBezTo>
                    <a:pt x="244" y="413"/>
                    <a:pt x="217" y="421"/>
                    <a:pt x="187" y="421"/>
                  </a:cubicBezTo>
                  <a:cubicBezTo>
                    <a:pt x="154" y="421"/>
                    <a:pt x="125" y="415"/>
                    <a:pt x="102" y="404"/>
                  </a:cubicBezTo>
                  <a:cubicBezTo>
                    <a:pt x="78" y="393"/>
                    <a:pt x="59" y="378"/>
                    <a:pt x="44" y="359"/>
                  </a:cubicBezTo>
                  <a:cubicBezTo>
                    <a:pt x="29" y="340"/>
                    <a:pt x="17" y="317"/>
                    <a:pt x="11" y="291"/>
                  </a:cubicBezTo>
                  <a:cubicBezTo>
                    <a:pt x="4" y="265"/>
                    <a:pt x="0" y="238"/>
                    <a:pt x="0" y="208"/>
                  </a:cubicBezTo>
                  <a:cubicBezTo>
                    <a:pt x="0" y="180"/>
                    <a:pt x="4" y="153"/>
                    <a:pt x="13" y="128"/>
                  </a:cubicBezTo>
                  <a:cubicBezTo>
                    <a:pt x="21" y="102"/>
                    <a:pt x="33" y="80"/>
                    <a:pt x="49" y="61"/>
                  </a:cubicBezTo>
                  <a:cubicBezTo>
                    <a:pt x="64" y="42"/>
                    <a:pt x="84" y="27"/>
                    <a:pt x="107" y="16"/>
                  </a:cubicBezTo>
                  <a:cubicBezTo>
                    <a:pt x="130" y="5"/>
                    <a:pt x="157" y="0"/>
                    <a:pt x="187" y="0"/>
                  </a:cubicBezTo>
                  <a:cubicBezTo>
                    <a:pt x="202" y="0"/>
                    <a:pt x="217" y="2"/>
                    <a:pt x="231" y="6"/>
                  </a:cubicBezTo>
                  <a:cubicBezTo>
                    <a:pt x="244" y="11"/>
                    <a:pt x="257" y="17"/>
                    <a:pt x="268" y="24"/>
                  </a:cubicBezTo>
                  <a:cubicBezTo>
                    <a:pt x="279" y="32"/>
                    <a:pt x="289" y="41"/>
                    <a:pt x="298" y="51"/>
                  </a:cubicBezTo>
                  <a:cubicBezTo>
                    <a:pt x="307" y="61"/>
                    <a:pt x="313" y="72"/>
                    <a:pt x="318" y="83"/>
                  </a:cubicBezTo>
                  <a:cubicBezTo>
                    <a:pt x="320" y="83"/>
                    <a:pt x="320" y="83"/>
                    <a:pt x="320" y="83"/>
                  </a:cubicBezTo>
                  <a:cubicBezTo>
                    <a:pt x="320" y="12"/>
                    <a:pt x="320" y="12"/>
                    <a:pt x="320" y="12"/>
                  </a:cubicBezTo>
                  <a:cubicBezTo>
                    <a:pt x="370" y="12"/>
                    <a:pt x="370" y="12"/>
                    <a:pt x="370" y="12"/>
                  </a:cubicBezTo>
                  <a:cubicBezTo>
                    <a:pt x="370" y="392"/>
                    <a:pt x="370" y="392"/>
                    <a:pt x="370" y="392"/>
                  </a:cubicBezTo>
                  <a:cubicBezTo>
                    <a:pt x="370" y="422"/>
                    <a:pt x="367" y="450"/>
                    <a:pt x="360" y="474"/>
                  </a:cubicBezTo>
                  <a:moveTo>
                    <a:pt x="245" y="364"/>
                  </a:moveTo>
                  <a:cubicBezTo>
                    <a:pt x="261" y="355"/>
                    <a:pt x="275" y="343"/>
                    <a:pt x="286" y="327"/>
                  </a:cubicBezTo>
                  <a:cubicBezTo>
                    <a:pt x="297" y="312"/>
                    <a:pt x="306" y="295"/>
                    <a:pt x="312" y="275"/>
                  </a:cubicBezTo>
                  <a:cubicBezTo>
                    <a:pt x="317" y="255"/>
                    <a:pt x="320" y="235"/>
                    <a:pt x="320" y="214"/>
                  </a:cubicBezTo>
                  <a:cubicBezTo>
                    <a:pt x="320" y="194"/>
                    <a:pt x="318" y="173"/>
                    <a:pt x="313" y="153"/>
                  </a:cubicBezTo>
                  <a:cubicBezTo>
                    <a:pt x="308" y="133"/>
                    <a:pt x="300" y="114"/>
                    <a:pt x="289" y="98"/>
                  </a:cubicBezTo>
                  <a:cubicBezTo>
                    <a:pt x="279" y="81"/>
                    <a:pt x="265" y="68"/>
                    <a:pt x="248" y="58"/>
                  </a:cubicBezTo>
                  <a:cubicBezTo>
                    <a:pt x="231" y="48"/>
                    <a:pt x="211" y="42"/>
                    <a:pt x="187" y="42"/>
                  </a:cubicBezTo>
                  <a:cubicBezTo>
                    <a:pt x="163" y="42"/>
                    <a:pt x="142" y="47"/>
                    <a:pt x="125" y="57"/>
                  </a:cubicBezTo>
                  <a:cubicBezTo>
                    <a:pt x="108" y="67"/>
                    <a:pt x="94" y="80"/>
                    <a:pt x="83" y="96"/>
                  </a:cubicBezTo>
                  <a:cubicBezTo>
                    <a:pt x="71" y="112"/>
                    <a:pt x="63" y="130"/>
                    <a:pt x="58" y="151"/>
                  </a:cubicBezTo>
                  <a:cubicBezTo>
                    <a:pt x="53" y="172"/>
                    <a:pt x="51" y="193"/>
                    <a:pt x="51" y="214"/>
                  </a:cubicBezTo>
                  <a:cubicBezTo>
                    <a:pt x="51" y="235"/>
                    <a:pt x="53" y="255"/>
                    <a:pt x="59" y="275"/>
                  </a:cubicBezTo>
                  <a:cubicBezTo>
                    <a:pt x="64" y="295"/>
                    <a:pt x="72" y="312"/>
                    <a:pt x="83" y="327"/>
                  </a:cubicBezTo>
                  <a:cubicBezTo>
                    <a:pt x="95" y="343"/>
                    <a:pt x="109" y="355"/>
                    <a:pt x="126" y="364"/>
                  </a:cubicBezTo>
                  <a:cubicBezTo>
                    <a:pt x="143" y="374"/>
                    <a:pt x="163" y="378"/>
                    <a:pt x="187" y="378"/>
                  </a:cubicBezTo>
                  <a:cubicBezTo>
                    <a:pt x="209" y="378"/>
                    <a:pt x="228" y="374"/>
                    <a:pt x="245" y="364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5BD47A60-D489-421D-AD0B-6DDB1769D28A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244138" y="5683251"/>
              <a:ext cx="128588" cy="182563"/>
            </a:xfrm>
            <a:custGeom>
              <a:avLst/>
              <a:gdLst>
                <a:gd name="T0" fmla="*/ 39688 w 81"/>
                <a:gd name="T1" fmla="*/ 0 h 115"/>
                <a:gd name="T2" fmla="*/ 39688 w 81"/>
                <a:gd name="T3" fmla="*/ 147638 h 115"/>
                <a:gd name="T4" fmla="*/ 128588 w 81"/>
                <a:gd name="T5" fmla="*/ 147638 h 115"/>
                <a:gd name="T6" fmla="*/ 128588 w 81"/>
                <a:gd name="T7" fmla="*/ 182563 h 115"/>
                <a:gd name="T8" fmla="*/ 0 w 81"/>
                <a:gd name="T9" fmla="*/ 182563 h 115"/>
                <a:gd name="T10" fmla="*/ 0 w 81"/>
                <a:gd name="T11" fmla="*/ 0 h 115"/>
                <a:gd name="T12" fmla="*/ 39688 w 81"/>
                <a:gd name="T13" fmla="*/ 0 h 1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1" h="115">
                  <a:moveTo>
                    <a:pt x="25" y="0"/>
                  </a:moveTo>
                  <a:lnTo>
                    <a:pt x="25" y="93"/>
                  </a:lnTo>
                  <a:lnTo>
                    <a:pt x="81" y="93"/>
                  </a:lnTo>
                  <a:lnTo>
                    <a:pt x="81" y="115"/>
                  </a:lnTo>
                  <a:lnTo>
                    <a:pt x="0" y="115"/>
                  </a:lnTo>
                  <a:lnTo>
                    <a:pt x="0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D10086C5-694D-4EE6-8B2E-4DFDCE6B1166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390188" y="5729288"/>
              <a:ext cx="131763" cy="139700"/>
            </a:xfrm>
            <a:custGeom>
              <a:avLst/>
              <a:gdLst>
                <a:gd name="T0" fmla="*/ 45085 w 415"/>
                <a:gd name="T1" fmla="*/ 104455 h 436"/>
                <a:gd name="T2" fmla="*/ 68263 w 415"/>
                <a:gd name="T3" fmla="*/ 112465 h 436"/>
                <a:gd name="T4" fmla="*/ 87313 w 415"/>
                <a:gd name="T5" fmla="*/ 107018 h 436"/>
                <a:gd name="T6" fmla="*/ 96838 w 415"/>
                <a:gd name="T7" fmla="*/ 95163 h 436"/>
                <a:gd name="T8" fmla="*/ 128588 w 415"/>
                <a:gd name="T9" fmla="*/ 95163 h 436"/>
                <a:gd name="T10" fmla="*/ 105410 w 415"/>
                <a:gd name="T11" fmla="*/ 129447 h 436"/>
                <a:gd name="T12" fmla="*/ 66993 w 415"/>
                <a:gd name="T13" fmla="*/ 139700 h 436"/>
                <a:gd name="T14" fmla="*/ 39053 w 415"/>
                <a:gd name="T15" fmla="*/ 134573 h 436"/>
                <a:gd name="T16" fmla="*/ 18098 w 415"/>
                <a:gd name="T17" fmla="*/ 120475 h 436"/>
                <a:gd name="T18" fmla="*/ 4763 w 415"/>
                <a:gd name="T19" fmla="*/ 98367 h 436"/>
                <a:gd name="T20" fmla="*/ 0 w 415"/>
                <a:gd name="T21" fmla="*/ 70170 h 436"/>
                <a:gd name="T22" fmla="*/ 4763 w 415"/>
                <a:gd name="T23" fmla="*/ 42294 h 436"/>
                <a:gd name="T24" fmla="*/ 18415 w 415"/>
                <a:gd name="T25" fmla="*/ 20186 h 436"/>
                <a:gd name="T26" fmla="*/ 39688 w 415"/>
                <a:gd name="T27" fmla="*/ 5447 h 436"/>
                <a:gd name="T28" fmla="*/ 66993 w 415"/>
                <a:gd name="T29" fmla="*/ 0 h 436"/>
                <a:gd name="T30" fmla="*/ 96520 w 415"/>
                <a:gd name="T31" fmla="*/ 6408 h 436"/>
                <a:gd name="T32" fmla="*/ 116840 w 415"/>
                <a:gd name="T33" fmla="*/ 24031 h 436"/>
                <a:gd name="T34" fmla="*/ 128588 w 415"/>
                <a:gd name="T35" fmla="*/ 49344 h 436"/>
                <a:gd name="T36" fmla="*/ 131128 w 415"/>
                <a:gd name="T37" fmla="*/ 78822 h 436"/>
                <a:gd name="T38" fmla="*/ 36195 w 415"/>
                <a:gd name="T39" fmla="*/ 78822 h 436"/>
                <a:gd name="T40" fmla="*/ 45085 w 415"/>
                <a:gd name="T41" fmla="*/ 104455 h 436"/>
                <a:gd name="T42" fmla="*/ 85725 w 415"/>
                <a:gd name="T43" fmla="*/ 34605 h 436"/>
                <a:gd name="T44" fmla="*/ 66040 w 415"/>
                <a:gd name="T45" fmla="*/ 27556 h 436"/>
                <a:gd name="T46" fmla="*/ 51753 w 415"/>
                <a:gd name="T47" fmla="*/ 30439 h 436"/>
                <a:gd name="T48" fmla="*/ 42545 w 415"/>
                <a:gd name="T49" fmla="*/ 37809 h 436"/>
                <a:gd name="T50" fmla="*/ 37783 w 415"/>
                <a:gd name="T51" fmla="*/ 47101 h 436"/>
                <a:gd name="T52" fmla="*/ 36195 w 415"/>
                <a:gd name="T53" fmla="*/ 55752 h 436"/>
                <a:gd name="T54" fmla="*/ 94933 w 415"/>
                <a:gd name="T55" fmla="*/ 55752 h 436"/>
                <a:gd name="T56" fmla="*/ 85725 w 415"/>
                <a:gd name="T57" fmla="*/ 34605 h 4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15" h="436">
                  <a:moveTo>
                    <a:pt x="142" y="326"/>
                  </a:moveTo>
                  <a:cubicBezTo>
                    <a:pt x="159" y="343"/>
                    <a:pt x="183" y="351"/>
                    <a:pt x="215" y="351"/>
                  </a:cubicBezTo>
                  <a:cubicBezTo>
                    <a:pt x="238" y="351"/>
                    <a:pt x="258" y="345"/>
                    <a:pt x="275" y="334"/>
                  </a:cubicBezTo>
                  <a:cubicBezTo>
                    <a:pt x="291" y="322"/>
                    <a:pt x="301" y="310"/>
                    <a:pt x="305" y="297"/>
                  </a:cubicBezTo>
                  <a:cubicBezTo>
                    <a:pt x="405" y="297"/>
                    <a:pt x="405" y="297"/>
                    <a:pt x="405" y="297"/>
                  </a:cubicBezTo>
                  <a:cubicBezTo>
                    <a:pt x="389" y="347"/>
                    <a:pt x="365" y="383"/>
                    <a:pt x="332" y="404"/>
                  </a:cubicBezTo>
                  <a:cubicBezTo>
                    <a:pt x="298" y="425"/>
                    <a:pt x="258" y="436"/>
                    <a:pt x="211" y="436"/>
                  </a:cubicBezTo>
                  <a:cubicBezTo>
                    <a:pt x="179" y="436"/>
                    <a:pt x="149" y="431"/>
                    <a:pt x="123" y="420"/>
                  </a:cubicBezTo>
                  <a:cubicBezTo>
                    <a:pt x="97" y="410"/>
                    <a:pt x="75" y="395"/>
                    <a:pt x="57" y="376"/>
                  </a:cubicBezTo>
                  <a:cubicBezTo>
                    <a:pt x="38" y="357"/>
                    <a:pt x="24" y="334"/>
                    <a:pt x="15" y="307"/>
                  </a:cubicBezTo>
                  <a:cubicBezTo>
                    <a:pt x="5" y="280"/>
                    <a:pt x="0" y="251"/>
                    <a:pt x="0" y="219"/>
                  </a:cubicBezTo>
                  <a:cubicBezTo>
                    <a:pt x="0" y="188"/>
                    <a:pt x="5" y="159"/>
                    <a:pt x="15" y="132"/>
                  </a:cubicBezTo>
                  <a:cubicBezTo>
                    <a:pt x="25" y="106"/>
                    <a:pt x="40" y="83"/>
                    <a:pt x="58" y="63"/>
                  </a:cubicBezTo>
                  <a:cubicBezTo>
                    <a:pt x="77" y="43"/>
                    <a:pt x="99" y="28"/>
                    <a:pt x="125" y="17"/>
                  </a:cubicBezTo>
                  <a:cubicBezTo>
                    <a:pt x="151" y="6"/>
                    <a:pt x="180" y="0"/>
                    <a:pt x="211" y="0"/>
                  </a:cubicBezTo>
                  <a:cubicBezTo>
                    <a:pt x="247" y="0"/>
                    <a:pt x="277" y="7"/>
                    <a:pt x="304" y="20"/>
                  </a:cubicBezTo>
                  <a:cubicBezTo>
                    <a:pt x="330" y="34"/>
                    <a:pt x="351" y="52"/>
                    <a:pt x="368" y="75"/>
                  </a:cubicBezTo>
                  <a:cubicBezTo>
                    <a:pt x="385" y="98"/>
                    <a:pt x="397" y="125"/>
                    <a:pt x="405" y="154"/>
                  </a:cubicBezTo>
                  <a:cubicBezTo>
                    <a:pt x="412" y="183"/>
                    <a:pt x="415" y="214"/>
                    <a:pt x="413" y="246"/>
                  </a:cubicBezTo>
                  <a:cubicBezTo>
                    <a:pt x="114" y="246"/>
                    <a:pt x="114" y="246"/>
                    <a:pt x="114" y="246"/>
                  </a:cubicBezTo>
                  <a:cubicBezTo>
                    <a:pt x="115" y="283"/>
                    <a:pt x="125" y="310"/>
                    <a:pt x="142" y="326"/>
                  </a:cubicBezTo>
                  <a:moveTo>
                    <a:pt x="270" y="108"/>
                  </a:moveTo>
                  <a:cubicBezTo>
                    <a:pt x="257" y="93"/>
                    <a:pt x="236" y="86"/>
                    <a:pt x="208" y="86"/>
                  </a:cubicBezTo>
                  <a:cubicBezTo>
                    <a:pt x="190" y="86"/>
                    <a:pt x="175" y="89"/>
                    <a:pt x="163" y="95"/>
                  </a:cubicBezTo>
                  <a:cubicBezTo>
                    <a:pt x="151" y="101"/>
                    <a:pt x="141" y="109"/>
                    <a:pt x="134" y="118"/>
                  </a:cubicBezTo>
                  <a:cubicBezTo>
                    <a:pt x="127" y="127"/>
                    <a:pt x="122" y="137"/>
                    <a:pt x="119" y="147"/>
                  </a:cubicBezTo>
                  <a:cubicBezTo>
                    <a:pt x="116" y="157"/>
                    <a:pt x="114" y="166"/>
                    <a:pt x="114" y="174"/>
                  </a:cubicBezTo>
                  <a:cubicBezTo>
                    <a:pt x="299" y="174"/>
                    <a:pt x="299" y="174"/>
                    <a:pt x="299" y="174"/>
                  </a:cubicBezTo>
                  <a:cubicBezTo>
                    <a:pt x="293" y="145"/>
                    <a:pt x="284" y="123"/>
                    <a:pt x="270" y="108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28540BA1-DEDA-4165-888C-0DC1C130DF9F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539413" y="5734051"/>
              <a:ext cx="120650" cy="131763"/>
            </a:xfrm>
            <a:custGeom>
              <a:avLst/>
              <a:gdLst>
                <a:gd name="T0" fmla="*/ 68263 w 76"/>
                <a:gd name="T1" fmla="*/ 26988 h 83"/>
                <a:gd name="T2" fmla="*/ 4763 w 76"/>
                <a:gd name="T3" fmla="*/ 26988 h 83"/>
                <a:gd name="T4" fmla="*/ 4763 w 76"/>
                <a:gd name="T5" fmla="*/ 0 h 83"/>
                <a:gd name="T6" fmla="*/ 115888 w 76"/>
                <a:gd name="T7" fmla="*/ 0 h 83"/>
                <a:gd name="T8" fmla="*/ 115888 w 76"/>
                <a:gd name="T9" fmla="*/ 26988 h 83"/>
                <a:gd name="T10" fmla="*/ 47625 w 76"/>
                <a:gd name="T11" fmla="*/ 103188 h 83"/>
                <a:gd name="T12" fmla="*/ 120650 w 76"/>
                <a:gd name="T13" fmla="*/ 103188 h 83"/>
                <a:gd name="T14" fmla="*/ 120650 w 76"/>
                <a:gd name="T15" fmla="*/ 131763 h 83"/>
                <a:gd name="T16" fmla="*/ 0 w 76"/>
                <a:gd name="T17" fmla="*/ 131763 h 83"/>
                <a:gd name="T18" fmla="*/ 0 w 76"/>
                <a:gd name="T19" fmla="*/ 103188 h 83"/>
                <a:gd name="T20" fmla="*/ 68263 w 76"/>
                <a:gd name="T21" fmla="*/ 26988 h 8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6" h="83">
                  <a:moveTo>
                    <a:pt x="43" y="17"/>
                  </a:moveTo>
                  <a:lnTo>
                    <a:pt x="3" y="17"/>
                  </a:lnTo>
                  <a:lnTo>
                    <a:pt x="3" y="0"/>
                  </a:lnTo>
                  <a:lnTo>
                    <a:pt x="73" y="0"/>
                  </a:lnTo>
                  <a:lnTo>
                    <a:pt x="73" y="17"/>
                  </a:lnTo>
                  <a:lnTo>
                    <a:pt x="30" y="65"/>
                  </a:lnTo>
                  <a:lnTo>
                    <a:pt x="76" y="65"/>
                  </a:lnTo>
                  <a:lnTo>
                    <a:pt x="76" y="83"/>
                  </a:lnTo>
                  <a:lnTo>
                    <a:pt x="0" y="83"/>
                  </a:lnTo>
                  <a:lnTo>
                    <a:pt x="0" y="65"/>
                  </a:lnTo>
                  <a:lnTo>
                    <a:pt x="43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E144545D-B676-409E-9B4B-9E1054E5A6F8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675938" y="5729288"/>
              <a:ext cx="131763" cy="139700"/>
            </a:xfrm>
            <a:custGeom>
              <a:avLst/>
              <a:gdLst>
                <a:gd name="T0" fmla="*/ 45085 w 415"/>
                <a:gd name="T1" fmla="*/ 104455 h 436"/>
                <a:gd name="T2" fmla="*/ 68580 w 415"/>
                <a:gd name="T3" fmla="*/ 112465 h 436"/>
                <a:gd name="T4" fmla="*/ 87313 w 415"/>
                <a:gd name="T5" fmla="*/ 107018 h 436"/>
                <a:gd name="T6" fmla="*/ 97155 w 415"/>
                <a:gd name="T7" fmla="*/ 95163 h 436"/>
                <a:gd name="T8" fmla="*/ 128905 w 415"/>
                <a:gd name="T9" fmla="*/ 95163 h 436"/>
                <a:gd name="T10" fmla="*/ 105410 w 415"/>
                <a:gd name="T11" fmla="*/ 129447 h 436"/>
                <a:gd name="T12" fmla="*/ 67310 w 415"/>
                <a:gd name="T13" fmla="*/ 139700 h 436"/>
                <a:gd name="T14" fmla="*/ 39370 w 415"/>
                <a:gd name="T15" fmla="*/ 134573 h 436"/>
                <a:gd name="T16" fmla="*/ 18098 w 415"/>
                <a:gd name="T17" fmla="*/ 120475 h 436"/>
                <a:gd name="T18" fmla="*/ 4763 w 415"/>
                <a:gd name="T19" fmla="*/ 98367 h 436"/>
                <a:gd name="T20" fmla="*/ 0 w 415"/>
                <a:gd name="T21" fmla="*/ 70170 h 436"/>
                <a:gd name="T22" fmla="*/ 5080 w 415"/>
                <a:gd name="T23" fmla="*/ 42294 h 436"/>
                <a:gd name="T24" fmla="*/ 18733 w 415"/>
                <a:gd name="T25" fmla="*/ 20186 h 436"/>
                <a:gd name="T26" fmla="*/ 40005 w 415"/>
                <a:gd name="T27" fmla="*/ 5447 h 436"/>
                <a:gd name="T28" fmla="*/ 67310 w 415"/>
                <a:gd name="T29" fmla="*/ 0 h 436"/>
                <a:gd name="T30" fmla="*/ 96520 w 415"/>
                <a:gd name="T31" fmla="*/ 6408 h 436"/>
                <a:gd name="T32" fmla="*/ 117158 w 415"/>
                <a:gd name="T33" fmla="*/ 24031 h 436"/>
                <a:gd name="T34" fmla="*/ 128588 w 415"/>
                <a:gd name="T35" fmla="*/ 49344 h 436"/>
                <a:gd name="T36" fmla="*/ 131128 w 415"/>
                <a:gd name="T37" fmla="*/ 78822 h 436"/>
                <a:gd name="T38" fmla="*/ 36195 w 415"/>
                <a:gd name="T39" fmla="*/ 78822 h 436"/>
                <a:gd name="T40" fmla="*/ 45085 w 415"/>
                <a:gd name="T41" fmla="*/ 104455 h 436"/>
                <a:gd name="T42" fmla="*/ 86043 w 415"/>
                <a:gd name="T43" fmla="*/ 34605 h 436"/>
                <a:gd name="T44" fmla="*/ 66358 w 415"/>
                <a:gd name="T45" fmla="*/ 27556 h 436"/>
                <a:gd name="T46" fmla="*/ 52070 w 415"/>
                <a:gd name="T47" fmla="*/ 30439 h 436"/>
                <a:gd name="T48" fmla="*/ 42863 w 415"/>
                <a:gd name="T49" fmla="*/ 37809 h 436"/>
                <a:gd name="T50" fmla="*/ 37783 w 415"/>
                <a:gd name="T51" fmla="*/ 47101 h 436"/>
                <a:gd name="T52" fmla="*/ 36195 w 415"/>
                <a:gd name="T53" fmla="*/ 55752 h 436"/>
                <a:gd name="T54" fmla="*/ 94933 w 415"/>
                <a:gd name="T55" fmla="*/ 55752 h 436"/>
                <a:gd name="T56" fmla="*/ 86043 w 415"/>
                <a:gd name="T57" fmla="*/ 34605 h 4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15" h="436">
                  <a:moveTo>
                    <a:pt x="142" y="326"/>
                  </a:moveTo>
                  <a:cubicBezTo>
                    <a:pt x="159" y="343"/>
                    <a:pt x="184" y="351"/>
                    <a:pt x="216" y="351"/>
                  </a:cubicBezTo>
                  <a:cubicBezTo>
                    <a:pt x="239" y="351"/>
                    <a:pt x="259" y="345"/>
                    <a:pt x="275" y="334"/>
                  </a:cubicBezTo>
                  <a:cubicBezTo>
                    <a:pt x="292" y="322"/>
                    <a:pt x="302" y="310"/>
                    <a:pt x="306" y="297"/>
                  </a:cubicBezTo>
                  <a:cubicBezTo>
                    <a:pt x="406" y="297"/>
                    <a:pt x="406" y="297"/>
                    <a:pt x="406" y="297"/>
                  </a:cubicBezTo>
                  <a:cubicBezTo>
                    <a:pt x="390" y="347"/>
                    <a:pt x="365" y="383"/>
                    <a:pt x="332" y="404"/>
                  </a:cubicBezTo>
                  <a:cubicBezTo>
                    <a:pt x="299" y="425"/>
                    <a:pt x="259" y="436"/>
                    <a:pt x="212" y="436"/>
                  </a:cubicBezTo>
                  <a:cubicBezTo>
                    <a:pt x="179" y="436"/>
                    <a:pt x="150" y="431"/>
                    <a:pt x="124" y="420"/>
                  </a:cubicBezTo>
                  <a:cubicBezTo>
                    <a:pt x="98" y="410"/>
                    <a:pt x="76" y="395"/>
                    <a:pt x="57" y="376"/>
                  </a:cubicBezTo>
                  <a:cubicBezTo>
                    <a:pt x="39" y="357"/>
                    <a:pt x="25" y="334"/>
                    <a:pt x="15" y="307"/>
                  </a:cubicBezTo>
                  <a:cubicBezTo>
                    <a:pt x="5" y="280"/>
                    <a:pt x="0" y="251"/>
                    <a:pt x="0" y="219"/>
                  </a:cubicBezTo>
                  <a:cubicBezTo>
                    <a:pt x="0" y="188"/>
                    <a:pt x="6" y="159"/>
                    <a:pt x="16" y="132"/>
                  </a:cubicBezTo>
                  <a:cubicBezTo>
                    <a:pt x="26" y="106"/>
                    <a:pt x="40" y="83"/>
                    <a:pt x="59" y="63"/>
                  </a:cubicBezTo>
                  <a:cubicBezTo>
                    <a:pt x="78" y="43"/>
                    <a:pt x="100" y="28"/>
                    <a:pt x="126" y="17"/>
                  </a:cubicBezTo>
                  <a:cubicBezTo>
                    <a:pt x="152" y="6"/>
                    <a:pt x="181" y="0"/>
                    <a:pt x="212" y="0"/>
                  </a:cubicBezTo>
                  <a:cubicBezTo>
                    <a:pt x="247" y="0"/>
                    <a:pt x="278" y="7"/>
                    <a:pt x="304" y="20"/>
                  </a:cubicBezTo>
                  <a:cubicBezTo>
                    <a:pt x="330" y="34"/>
                    <a:pt x="352" y="52"/>
                    <a:pt x="369" y="75"/>
                  </a:cubicBezTo>
                  <a:cubicBezTo>
                    <a:pt x="386" y="98"/>
                    <a:pt x="398" y="125"/>
                    <a:pt x="405" y="154"/>
                  </a:cubicBezTo>
                  <a:cubicBezTo>
                    <a:pt x="413" y="183"/>
                    <a:pt x="415" y="214"/>
                    <a:pt x="413" y="246"/>
                  </a:cubicBezTo>
                  <a:cubicBezTo>
                    <a:pt x="114" y="246"/>
                    <a:pt x="114" y="246"/>
                    <a:pt x="114" y="246"/>
                  </a:cubicBezTo>
                  <a:cubicBezTo>
                    <a:pt x="116" y="283"/>
                    <a:pt x="125" y="310"/>
                    <a:pt x="142" y="326"/>
                  </a:cubicBezTo>
                  <a:moveTo>
                    <a:pt x="271" y="108"/>
                  </a:moveTo>
                  <a:cubicBezTo>
                    <a:pt x="257" y="93"/>
                    <a:pt x="237" y="86"/>
                    <a:pt x="209" y="86"/>
                  </a:cubicBezTo>
                  <a:cubicBezTo>
                    <a:pt x="191" y="86"/>
                    <a:pt x="176" y="89"/>
                    <a:pt x="164" y="95"/>
                  </a:cubicBezTo>
                  <a:cubicBezTo>
                    <a:pt x="152" y="101"/>
                    <a:pt x="142" y="109"/>
                    <a:pt x="135" y="118"/>
                  </a:cubicBezTo>
                  <a:cubicBezTo>
                    <a:pt x="127" y="127"/>
                    <a:pt x="122" y="137"/>
                    <a:pt x="119" y="147"/>
                  </a:cubicBezTo>
                  <a:cubicBezTo>
                    <a:pt x="117" y="157"/>
                    <a:pt x="115" y="166"/>
                    <a:pt x="114" y="174"/>
                  </a:cubicBezTo>
                  <a:cubicBezTo>
                    <a:pt x="299" y="174"/>
                    <a:pt x="299" y="174"/>
                    <a:pt x="299" y="174"/>
                  </a:cubicBezTo>
                  <a:cubicBezTo>
                    <a:pt x="294" y="145"/>
                    <a:pt x="285" y="123"/>
                    <a:pt x="271" y="108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3092F3C1-2A63-49C7-83B2-F96F2B12508E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831513" y="5729288"/>
              <a:ext cx="123825" cy="136525"/>
            </a:xfrm>
            <a:custGeom>
              <a:avLst/>
              <a:gdLst>
                <a:gd name="T0" fmla="*/ 34378 w 389"/>
                <a:gd name="T1" fmla="*/ 3525 h 426"/>
                <a:gd name="T2" fmla="*/ 34378 w 389"/>
                <a:gd name="T3" fmla="*/ 22113 h 426"/>
                <a:gd name="T4" fmla="*/ 35333 w 389"/>
                <a:gd name="T5" fmla="*/ 22113 h 426"/>
                <a:gd name="T6" fmla="*/ 53159 w 389"/>
                <a:gd name="T7" fmla="*/ 5128 h 426"/>
                <a:gd name="T8" fmla="*/ 75441 w 389"/>
                <a:gd name="T9" fmla="*/ 0 h 426"/>
                <a:gd name="T10" fmla="*/ 99315 w 389"/>
                <a:gd name="T11" fmla="*/ 4166 h 426"/>
                <a:gd name="T12" fmla="*/ 113957 w 389"/>
                <a:gd name="T13" fmla="*/ 15063 h 426"/>
                <a:gd name="T14" fmla="*/ 121597 w 389"/>
                <a:gd name="T15" fmla="*/ 32369 h 426"/>
                <a:gd name="T16" fmla="*/ 123825 w 389"/>
                <a:gd name="T17" fmla="*/ 54802 h 426"/>
                <a:gd name="T18" fmla="*/ 123825 w 389"/>
                <a:gd name="T19" fmla="*/ 136525 h 426"/>
                <a:gd name="T20" fmla="*/ 87537 w 389"/>
                <a:gd name="T21" fmla="*/ 136525 h 426"/>
                <a:gd name="T22" fmla="*/ 87537 w 389"/>
                <a:gd name="T23" fmla="*/ 61532 h 426"/>
                <a:gd name="T24" fmla="*/ 82444 w 389"/>
                <a:gd name="T25" fmla="*/ 36855 h 426"/>
                <a:gd name="T26" fmla="*/ 64300 w 389"/>
                <a:gd name="T27" fmla="*/ 28843 h 426"/>
                <a:gd name="T28" fmla="*/ 42973 w 389"/>
                <a:gd name="T29" fmla="*/ 37817 h 426"/>
                <a:gd name="T30" fmla="*/ 36288 w 389"/>
                <a:gd name="T31" fmla="*/ 66660 h 426"/>
                <a:gd name="T32" fmla="*/ 36288 w 389"/>
                <a:gd name="T33" fmla="*/ 136525 h 426"/>
                <a:gd name="T34" fmla="*/ 0 w 389"/>
                <a:gd name="T35" fmla="*/ 136525 h 426"/>
                <a:gd name="T36" fmla="*/ 0 w 389"/>
                <a:gd name="T37" fmla="*/ 3525 h 426"/>
                <a:gd name="T38" fmla="*/ 34378 w 389"/>
                <a:gd name="T39" fmla="*/ 3525 h 42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89" h="426">
                  <a:moveTo>
                    <a:pt x="108" y="11"/>
                  </a:moveTo>
                  <a:cubicBezTo>
                    <a:pt x="108" y="69"/>
                    <a:pt x="108" y="69"/>
                    <a:pt x="108" y="69"/>
                  </a:cubicBezTo>
                  <a:cubicBezTo>
                    <a:pt x="111" y="69"/>
                    <a:pt x="111" y="69"/>
                    <a:pt x="111" y="69"/>
                  </a:cubicBezTo>
                  <a:cubicBezTo>
                    <a:pt x="125" y="45"/>
                    <a:pt x="144" y="27"/>
                    <a:pt x="167" y="16"/>
                  </a:cubicBezTo>
                  <a:cubicBezTo>
                    <a:pt x="190" y="6"/>
                    <a:pt x="213" y="0"/>
                    <a:pt x="237" y="0"/>
                  </a:cubicBezTo>
                  <a:cubicBezTo>
                    <a:pt x="268" y="0"/>
                    <a:pt x="293" y="4"/>
                    <a:pt x="312" y="13"/>
                  </a:cubicBezTo>
                  <a:cubicBezTo>
                    <a:pt x="332" y="21"/>
                    <a:pt x="347" y="32"/>
                    <a:pt x="358" y="47"/>
                  </a:cubicBezTo>
                  <a:cubicBezTo>
                    <a:pt x="370" y="62"/>
                    <a:pt x="378" y="80"/>
                    <a:pt x="382" y="101"/>
                  </a:cubicBezTo>
                  <a:cubicBezTo>
                    <a:pt x="387" y="122"/>
                    <a:pt x="389" y="145"/>
                    <a:pt x="389" y="171"/>
                  </a:cubicBezTo>
                  <a:cubicBezTo>
                    <a:pt x="389" y="426"/>
                    <a:pt x="389" y="426"/>
                    <a:pt x="389" y="426"/>
                  </a:cubicBezTo>
                  <a:cubicBezTo>
                    <a:pt x="275" y="426"/>
                    <a:pt x="275" y="426"/>
                    <a:pt x="275" y="426"/>
                  </a:cubicBezTo>
                  <a:cubicBezTo>
                    <a:pt x="275" y="192"/>
                    <a:pt x="275" y="192"/>
                    <a:pt x="275" y="192"/>
                  </a:cubicBezTo>
                  <a:cubicBezTo>
                    <a:pt x="275" y="157"/>
                    <a:pt x="270" y="132"/>
                    <a:pt x="259" y="115"/>
                  </a:cubicBezTo>
                  <a:cubicBezTo>
                    <a:pt x="248" y="98"/>
                    <a:pt x="229" y="90"/>
                    <a:pt x="202" y="90"/>
                  </a:cubicBezTo>
                  <a:cubicBezTo>
                    <a:pt x="171" y="90"/>
                    <a:pt x="149" y="99"/>
                    <a:pt x="135" y="118"/>
                  </a:cubicBezTo>
                  <a:cubicBezTo>
                    <a:pt x="121" y="136"/>
                    <a:pt x="114" y="166"/>
                    <a:pt x="114" y="208"/>
                  </a:cubicBezTo>
                  <a:cubicBezTo>
                    <a:pt x="114" y="426"/>
                    <a:pt x="114" y="426"/>
                    <a:pt x="114" y="426"/>
                  </a:cubicBezTo>
                  <a:cubicBezTo>
                    <a:pt x="0" y="426"/>
                    <a:pt x="0" y="426"/>
                    <a:pt x="0" y="426"/>
                  </a:cubicBezTo>
                  <a:cubicBezTo>
                    <a:pt x="0" y="11"/>
                    <a:pt x="0" y="11"/>
                    <a:pt x="0" y="11"/>
                  </a:cubicBezTo>
                  <a:lnTo>
                    <a:pt x="108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0B7E6DDF-952E-4E77-AF73-89DAF2C6B1A4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1053763" y="5729288"/>
              <a:ext cx="131763" cy="139700"/>
            </a:xfrm>
            <a:custGeom>
              <a:avLst/>
              <a:gdLst>
                <a:gd name="T0" fmla="*/ 45085 w 415"/>
                <a:gd name="T1" fmla="*/ 104455 h 436"/>
                <a:gd name="T2" fmla="*/ 68580 w 415"/>
                <a:gd name="T3" fmla="*/ 112465 h 436"/>
                <a:gd name="T4" fmla="*/ 87313 w 415"/>
                <a:gd name="T5" fmla="*/ 107018 h 436"/>
                <a:gd name="T6" fmla="*/ 96838 w 415"/>
                <a:gd name="T7" fmla="*/ 95163 h 436"/>
                <a:gd name="T8" fmla="*/ 128588 w 415"/>
                <a:gd name="T9" fmla="*/ 95163 h 436"/>
                <a:gd name="T10" fmla="*/ 105410 w 415"/>
                <a:gd name="T11" fmla="*/ 129447 h 436"/>
                <a:gd name="T12" fmla="*/ 67310 w 415"/>
                <a:gd name="T13" fmla="*/ 139700 h 436"/>
                <a:gd name="T14" fmla="*/ 39053 w 415"/>
                <a:gd name="T15" fmla="*/ 134573 h 436"/>
                <a:gd name="T16" fmla="*/ 18098 w 415"/>
                <a:gd name="T17" fmla="*/ 120475 h 436"/>
                <a:gd name="T18" fmla="*/ 4763 w 415"/>
                <a:gd name="T19" fmla="*/ 98367 h 436"/>
                <a:gd name="T20" fmla="*/ 0 w 415"/>
                <a:gd name="T21" fmla="*/ 70170 h 436"/>
                <a:gd name="T22" fmla="*/ 4763 w 415"/>
                <a:gd name="T23" fmla="*/ 42294 h 436"/>
                <a:gd name="T24" fmla="*/ 18415 w 415"/>
                <a:gd name="T25" fmla="*/ 20186 h 436"/>
                <a:gd name="T26" fmla="*/ 39688 w 415"/>
                <a:gd name="T27" fmla="*/ 5447 h 436"/>
                <a:gd name="T28" fmla="*/ 67310 w 415"/>
                <a:gd name="T29" fmla="*/ 0 h 436"/>
                <a:gd name="T30" fmla="*/ 96520 w 415"/>
                <a:gd name="T31" fmla="*/ 6408 h 436"/>
                <a:gd name="T32" fmla="*/ 116840 w 415"/>
                <a:gd name="T33" fmla="*/ 24031 h 436"/>
                <a:gd name="T34" fmla="*/ 128588 w 415"/>
                <a:gd name="T35" fmla="*/ 49344 h 436"/>
                <a:gd name="T36" fmla="*/ 131128 w 415"/>
                <a:gd name="T37" fmla="*/ 78822 h 436"/>
                <a:gd name="T38" fmla="*/ 36195 w 415"/>
                <a:gd name="T39" fmla="*/ 78822 h 436"/>
                <a:gd name="T40" fmla="*/ 45085 w 415"/>
                <a:gd name="T41" fmla="*/ 104455 h 436"/>
                <a:gd name="T42" fmla="*/ 85725 w 415"/>
                <a:gd name="T43" fmla="*/ 34605 h 436"/>
                <a:gd name="T44" fmla="*/ 66040 w 415"/>
                <a:gd name="T45" fmla="*/ 27556 h 436"/>
                <a:gd name="T46" fmla="*/ 51753 w 415"/>
                <a:gd name="T47" fmla="*/ 30439 h 436"/>
                <a:gd name="T48" fmla="*/ 42545 w 415"/>
                <a:gd name="T49" fmla="*/ 37809 h 436"/>
                <a:gd name="T50" fmla="*/ 37783 w 415"/>
                <a:gd name="T51" fmla="*/ 47101 h 436"/>
                <a:gd name="T52" fmla="*/ 36195 w 415"/>
                <a:gd name="T53" fmla="*/ 55752 h 436"/>
                <a:gd name="T54" fmla="*/ 94933 w 415"/>
                <a:gd name="T55" fmla="*/ 55752 h 436"/>
                <a:gd name="T56" fmla="*/ 85725 w 415"/>
                <a:gd name="T57" fmla="*/ 34605 h 4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15" h="436">
                  <a:moveTo>
                    <a:pt x="142" y="326"/>
                  </a:moveTo>
                  <a:cubicBezTo>
                    <a:pt x="159" y="343"/>
                    <a:pt x="183" y="351"/>
                    <a:pt x="216" y="351"/>
                  </a:cubicBezTo>
                  <a:cubicBezTo>
                    <a:pt x="238" y="351"/>
                    <a:pt x="258" y="345"/>
                    <a:pt x="275" y="334"/>
                  </a:cubicBezTo>
                  <a:cubicBezTo>
                    <a:pt x="291" y="322"/>
                    <a:pt x="302" y="310"/>
                    <a:pt x="305" y="297"/>
                  </a:cubicBezTo>
                  <a:cubicBezTo>
                    <a:pt x="405" y="297"/>
                    <a:pt x="405" y="297"/>
                    <a:pt x="405" y="297"/>
                  </a:cubicBezTo>
                  <a:cubicBezTo>
                    <a:pt x="389" y="347"/>
                    <a:pt x="365" y="383"/>
                    <a:pt x="332" y="404"/>
                  </a:cubicBezTo>
                  <a:cubicBezTo>
                    <a:pt x="299" y="425"/>
                    <a:pt x="259" y="436"/>
                    <a:pt x="212" y="436"/>
                  </a:cubicBezTo>
                  <a:cubicBezTo>
                    <a:pt x="179" y="436"/>
                    <a:pt x="150" y="431"/>
                    <a:pt x="123" y="420"/>
                  </a:cubicBezTo>
                  <a:cubicBezTo>
                    <a:pt x="97" y="410"/>
                    <a:pt x="75" y="395"/>
                    <a:pt x="57" y="376"/>
                  </a:cubicBezTo>
                  <a:cubicBezTo>
                    <a:pt x="39" y="357"/>
                    <a:pt x="25" y="334"/>
                    <a:pt x="15" y="307"/>
                  </a:cubicBezTo>
                  <a:cubicBezTo>
                    <a:pt x="5" y="280"/>
                    <a:pt x="0" y="251"/>
                    <a:pt x="0" y="219"/>
                  </a:cubicBezTo>
                  <a:cubicBezTo>
                    <a:pt x="0" y="188"/>
                    <a:pt x="5" y="159"/>
                    <a:pt x="15" y="132"/>
                  </a:cubicBezTo>
                  <a:cubicBezTo>
                    <a:pt x="25" y="106"/>
                    <a:pt x="40" y="83"/>
                    <a:pt x="58" y="63"/>
                  </a:cubicBezTo>
                  <a:cubicBezTo>
                    <a:pt x="77" y="43"/>
                    <a:pt x="99" y="28"/>
                    <a:pt x="125" y="17"/>
                  </a:cubicBezTo>
                  <a:cubicBezTo>
                    <a:pt x="151" y="6"/>
                    <a:pt x="180" y="0"/>
                    <a:pt x="212" y="0"/>
                  </a:cubicBezTo>
                  <a:cubicBezTo>
                    <a:pt x="247" y="0"/>
                    <a:pt x="277" y="7"/>
                    <a:pt x="304" y="20"/>
                  </a:cubicBezTo>
                  <a:cubicBezTo>
                    <a:pt x="330" y="34"/>
                    <a:pt x="351" y="52"/>
                    <a:pt x="368" y="75"/>
                  </a:cubicBezTo>
                  <a:cubicBezTo>
                    <a:pt x="385" y="98"/>
                    <a:pt x="397" y="125"/>
                    <a:pt x="405" y="154"/>
                  </a:cubicBezTo>
                  <a:cubicBezTo>
                    <a:pt x="412" y="183"/>
                    <a:pt x="415" y="214"/>
                    <a:pt x="413" y="246"/>
                  </a:cubicBezTo>
                  <a:cubicBezTo>
                    <a:pt x="114" y="246"/>
                    <a:pt x="114" y="246"/>
                    <a:pt x="114" y="246"/>
                  </a:cubicBezTo>
                  <a:cubicBezTo>
                    <a:pt x="115" y="283"/>
                    <a:pt x="125" y="310"/>
                    <a:pt x="142" y="326"/>
                  </a:cubicBezTo>
                  <a:moveTo>
                    <a:pt x="270" y="108"/>
                  </a:moveTo>
                  <a:cubicBezTo>
                    <a:pt x="257" y="93"/>
                    <a:pt x="236" y="86"/>
                    <a:pt x="208" y="86"/>
                  </a:cubicBezTo>
                  <a:cubicBezTo>
                    <a:pt x="190" y="86"/>
                    <a:pt x="175" y="89"/>
                    <a:pt x="163" y="95"/>
                  </a:cubicBezTo>
                  <a:cubicBezTo>
                    <a:pt x="151" y="101"/>
                    <a:pt x="141" y="109"/>
                    <a:pt x="134" y="118"/>
                  </a:cubicBezTo>
                  <a:cubicBezTo>
                    <a:pt x="127" y="127"/>
                    <a:pt x="122" y="137"/>
                    <a:pt x="119" y="147"/>
                  </a:cubicBezTo>
                  <a:cubicBezTo>
                    <a:pt x="116" y="157"/>
                    <a:pt x="114" y="166"/>
                    <a:pt x="114" y="174"/>
                  </a:cubicBezTo>
                  <a:cubicBezTo>
                    <a:pt x="299" y="174"/>
                    <a:pt x="299" y="174"/>
                    <a:pt x="299" y="174"/>
                  </a:cubicBezTo>
                  <a:cubicBezTo>
                    <a:pt x="294" y="145"/>
                    <a:pt x="284" y="123"/>
                    <a:pt x="270" y="108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1DAFEF2B-160A-42D7-A697-6D7ACB214B8B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1206163" y="5729288"/>
              <a:ext cx="123825" cy="136525"/>
            </a:xfrm>
            <a:custGeom>
              <a:avLst/>
              <a:gdLst>
                <a:gd name="T0" fmla="*/ 34696 w 389"/>
                <a:gd name="T1" fmla="*/ 3525 h 426"/>
                <a:gd name="T2" fmla="*/ 34696 w 389"/>
                <a:gd name="T3" fmla="*/ 22113 h 426"/>
                <a:gd name="T4" fmla="*/ 35333 w 389"/>
                <a:gd name="T5" fmla="*/ 22113 h 426"/>
                <a:gd name="T6" fmla="*/ 53159 w 389"/>
                <a:gd name="T7" fmla="*/ 5128 h 426"/>
                <a:gd name="T8" fmla="*/ 75759 w 389"/>
                <a:gd name="T9" fmla="*/ 0 h 426"/>
                <a:gd name="T10" fmla="*/ 99633 w 389"/>
                <a:gd name="T11" fmla="*/ 4166 h 426"/>
                <a:gd name="T12" fmla="*/ 114276 w 389"/>
                <a:gd name="T13" fmla="*/ 15063 h 426"/>
                <a:gd name="T14" fmla="*/ 121597 w 389"/>
                <a:gd name="T15" fmla="*/ 32369 h 426"/>
                <a:gd name="T16" fmla="*/ 123825 w 389"/>
                <a:gd name="T17" fmla="*/ 54802 h 426"/>
                <a:gd name="T18" fmla="*/ 123825 w 389"/>
                <a:gd name="T19" fmla="*/ 136525 h 426"/>
                <a:gd name="T20" fmla="*/ 87537 w 389"/>
                <a:gd name="T21" fmla="*/ 136525 h 426"/>
                <a:gd name="T22" fmla="*/ 87537 w 389"/>
                <a:gd name="T23" fmla="*/ 61532 h 426"/>
                <a:gd name="T24" fmla="*/ 82444 w 389"/>
                <a:gd name="T25" fmla="*/ 36855 h 426"/>
                <a:gd name="T26" fmla="*/ 64300 w 389"/>
                <a:gd name="T27" fmla="*/ 28843 h 426"/>
                <a:gd name="T28" fmla="*/ 42973 w 389"/>
                <a:gd name="T29" fmla="*/ 37817 h 426"/>
                <a:gd name="T30" fmla="*/ 36288 w 389"/>
                <a:gd name="T31" fmla="*/ 66660 h 426"/>
                <a:gd name="T32" fmla="*/ 36288 w 389"/>
                <a:gd name="T33" fmla="*/ 136525 h 426"/>
                <a:gd name="T34" fmla="*/ 0 w 389"/>
                <a:gd name="T35" fmla="*/ 136525 h 426"/>
                <a:gd name="T36" fmla="*/ 0 w 389"/>
                <a:gd name="T37" fmla="*/ 3525 h 426"/>
                <a:gd name="T38" fmla="*/ 34696 w 389"/>
                <a:gd name="T39" fmla="*/ 3525 h 42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89" h="426">
                  <a:moveTo>
                    <a:pt x="109" y="11"/>
                  </a:moveTo>
                  <a:cubicBezTo>
                    <a:pt x="109" y="69"/>
                    <a:pt x="109" y="69"/>
                    <a:pt x="109" y="69"/>
                  </a:cubicBezTo>
                  <a:cubicBezTo>
                    <a:pt x="111" y="69"/>
                    <a:pt x="111" y="69"/>
                    <a:pt x="111" y="69"/>
                  </a:cubicBezTo>
                  <a:cubicBezTo>
                    <a:pt x="125" y="45"/>
                    <a:pt x="144" y="27"/>
                    <a:pt x="167" y="16"/>
                  </a:cubicBezTo>
                  <a:cubicBezTo>
                    <a:pt x="190" y="6"/>
                    <a:pt x="214" y="0"/>
                    <a:pt x="238" y="0"/>
                  </a:cubicBezTo>
                  <a:cubicBezTo>
                    <a:pt x="268" y="0"/>
                    <a:pt x="293" y="4"/>
                    <a:pt x="313" y="13"/>
                  </a:cubicBezTo>
                  <a:cubicBezTo>
                    <a:pt x="332" y="21"/>
                    <a:pt x="347" y="32"/>
                    <a:pt x="359" y="47"/>
                  </a:cubicBezTo>
                  <a:cubicBezTo>
                    <a:pt x="370" y="62"/>
                    <a:pt x="378" y="80"/>
                    <a:pt x="382" y="101"/>
                  </a:cubicBezTo>
                  <a:cubicBezTo>
                    <a:pt x="387" y="122"/>
                    <a:pt x="389" y="145"/>
                    <a:pt x="389" y="171"/>
                  </a:cubicBezTo>
                  <a:cubicBezTo>
                    <a:pt x="389" y="426"/>
                    <a:pt x="389" y="426"/>
                    <a:pt x="389" y="426"/>
                  </a:cubicBezTo>
                  <a:cubicBezTo>
                    <a:pt x="275" y="426"/>
                    <a:pt x="275" y="426"/>
                    <a:pt x="275" y="426"/>
                  </a:cubicBezTo>
                  <a:cubicBezTo>
                    <a:pt x="275" y="192"/>
                    <a:pt x="275" y="192"/>
                    <a:pt x="275" y="192"/>
                  </a:cubicBezTo>
                  <a:cubicBezTo>
                    <a:pt x="275" y="157"/>
                    <a:pt x="270" y="132"/>
                    <a:pt x="259" y="115"/>
                  </a:cubicBezTo>
                  <a:cubicBezTo>
                    <a:pt x="249" y="98"/>
                    <a:pt x="230" y="90"/>
                    <a:pt x="202" y="90"/>
                  </a:cubicBezTo>
                  <a:cubicBezTo>
                    <a:pt x="171" y="90"/>
                    <a:pt x="149" y="99"/>
                    <a:pt x="135" y="118"/>
                  </a:cubicBezTo>
                  <a:cubicBezTo>
                    <a:pt x="121" y="136"/>
                    <a:pt x="114" y="166"/>
                    <a:pt x="114" y="208"/>
                  </a:cubicBezTo>
                  <a:cubicBezTo>
                    <a:pt x="114" y="426"/>
                    <a:pt x="114" y="426"/>
                    <a:pt x="114" y="426"/>
                  </a:cubicBezTo>
                  <a:cubicBezTo>
                    <a:pt x="0" y="426"/>
                    <a:pt x="0" y="426"/>
                    <a:pt x="0" y="426"/>
                  </a:cubicBezTo>
                  <a:cubicBezTo>
                    <a:pt x="0" y="11"/>
                    <a:pt x="0" y="11"/>
                    <a:pt x="0" y="11"/>
                  </a:cubicBezTo>
                  <a:lnTo>
                    <a:pt x="109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E3D347DA-C30E-49CC-936E-24139271330B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233025" y="5949951"/>
              <a:ext cx="152400" cy="190500"/>
            </a:xfrm>
            <a:custGeom>
              <a:avLst/>
              <a:gdLst>
                <a:gd name="T0" fmla="*/ 42052 w 482"/>
                <a:gd name="T1" fmla="*/ 141523 h 599"/>
                <a:gd name="T2" fmla="*/ 50905 w 482"/>
                <a:gd name="T3" fmla="*/ 151700 h 599"/>
                <a:gd name="T4" fmla="*/ 63553 w 482"/>
                <a:gd name="T5" fmla="*/ 157743 h 599"/>
                <a:gd name="T6" fmla="*/ 78729 w 482"/>
                <a:gd name="T7" fmla="*/ 159651 h 599"/>
                <a:gd name="T8" fmla="*/ 90112 w 482"/>
                <a:gd name="T9" fmla="*/ 158697 h 599"/>
                <a:gd name="T10" fmla="*/ 101495 w 482"/>
                <a:gd name="T11" fmla="*/ 155199 h 599"/>
                <a:gd name="T12" fmla="*/ 110348 w 482"/>
                <a:gd name="T13" fmla="*/ 148202 h 599"/>
                <a:gd name="T14" fmla="*/ 114142 w 482"/>
                <a:gd name="T15" fmla="*/ 136753 h 599"/>
                <a:gd name="T16" fmla="*/ 109399 w 482"/>
                <a:gd name="T17" fmla="*/ 124986 h 599"/>
                <a:gd name="T18" fmla="*/ 97068 w 482"/>
                <a:gd name="T19" fmla="*/ 117353 h 599"/>
                <a:gd name="T20" fmla="*/ 79678 w 482"/>
                <a:gd name="T21" fmla="*/ 111947 h 599"/>
                <a:gd name="T22" fmla="*/ 60391 w 482"/>
                <a:gd name="T23" fmla="*/ 106858 h 599"/>
                <a:gd name="T24" fmla="*/ 40471 w 482"/>
                <a:gd name="T25" fmla="*/ 100497 h 599"/>
                <a:gd name="T26" fmla="*/ 23398 w 482"/>
                <a:gd name="T27" fmla="*/ 90957 h 599"/>
                <a:gd name="T28" fmla="*/ 11066 w 482"/>
                <a:gd name="T29" fmla="*/ 76327 h 599"/>
                <a:gd name="T30" fmla="*/ 6324 w 482"/>
                <a:gd name="T31" fmla="*/ 55019 h 599"/>
                <a:gd name="T32" fmla="*/ 12331 w 482"/>
                <a:gd name="T33" fmla="*/ 30531 h 599"/>
                <a:gd name="T34" fmla="*/ 27824 w 482"/>
                <a:gd name="T35" fmla="*/ 13357 h 599"/>
                <a:gd name="T36" fmla="*/ 49641 w 482"/>
                <a:gd name="T37" fmla="*/ 3180 h 599"/>
                <a:gd name="T38" fmla="*/ 73987 w 482"/>
                <a:gd name="T39" fmla="*/ 0 h 599"/>
                <a:gd name="T40" fmla="*/ 101178 w 482"/>
                <a:gd name="T41" fmla="*/ 3180 h 599"/>
                <a:gd name="T42" fmla="*/ 124260 w 482"/>
                <a:gd name="T43" fmla="*/ 13357 h 599"/>
                <a:gd name="T44" fmla="*/ 140385 w 482"/>
                <a:gd name="T45" fmla="*/ 31803 h 599"/>
                <a:gd name="T46" fmla="*/ 146393 w 482"/>
                <a:gd name="T47" fmla="*/ 58518 h 599"/>
                <a:gd name="T48" fmla="*/ 107818 w 482"/>
                <a:gd name="T49" fmla="*/ 58518 h 599"/>
                <a:gd name="T50" fmla="*/ 104340 w 482"/>
                <a:gd name="T51" fmla="*/ 45160 h 599"/>
                <a:gd name="T52" fmla="*/ 96752 w 482"/>
                <a:gd name="T53" fmla="*/ 36573 h 599"/>
                <a:gd name="T54" fmla="*/ 85685 w 482"/>
                <a:gd name="T55" fmla="*/ 32439 h 599"/>
                <a:gd name="T56" fmla="*/ 72090 w 482"/>
                <a:gd name="T57" fmla="*/ 31167 h 599"/>
                <a:gd name="T58" fmla="*/ 62604 w 482"/>
                <a:gd name="T59" fmla="*/ 32121 h 599"/>
                <a:gd name="T60" fmla="*/ 53751 w 482"/>
                <a:gd name="T61" fmla="*/ 35619 h 599"/>
                <a:gd name="T62" fmla="*/ 47427 w 482"/>
                <a:gd name="T63" fmla="*/ 41980 h 599"/>
                <a:gd name="T64" fmla="*/ 44898 w 482"/>
                <a:gd name="T65" fmla="*/ 51839 h 599"/>
                <a:gd name="T66" fmla="*/ 46795 w 482"/>
                <a:gd name="T67" fmla="*/ 60426 h 599"/>
                <a:gd name="T68" fmla="*/ 54700 w 482"/>
                <a:gd name="T69" fmla="*/ 66468 h 599"/>
                <a:gd name="T70" fmla="*/ 71141 w 482"/>
                <a:gd name="T71" fmla="*/ 72193 h 599"/>
                <a:gd name="T72" fmla="*/ 98649 w 482"/>
                <a:gd name="T73" fmla="*/ 79189 h 599"/>
                <a:gd name="T74" fmla="*/ 112877 w 482"/>
                <a:gd name="T75" fmla="*/ 83006 h 599"/>
                <a:gd name="T76" fmla="*/ 130583 w 482"/>
                <a:gd name="T77" fmla="*/ 91593 h 599"/>
                <a:gd name="T78" fmla="*/ 146076 w 482"/>
                <a:gd name="T79" fmla="*/ 107176 h 599"/>
                <a:gd name="T80" fmla="*/ 152400 w 482"/>
                <a:gd name="T81" fmla="*/ 132301 h 599"/>
                <a:gd name="T82" fmla="*/ 147657 w 482"/>
                <a:gd name="T83" fmla="*/ 155517 h 599"/>
                <a:gd name="T84" fmla="*/ 133429 w 482"/>
                <a:gd name="T85" fmla="*/ 173962 h 599"/>
                <a:gd name="T86" fmla="*/ 109715 w 482"/>
                <a:gd name="T87" fmla="*/ 186048 h 599"/>
                <a:gd name="T88" fmla="*/ 77149 w 482"/>
                <a:gd name="T89" fmla="*/ 190500 h 599"/>
                <a:gd name="T90" fmla="*/ 48376 w 482"/>
                <a:gd name="T91" fmla="*/ 186684 h 599"/>
                <a:gd name="T92" fmla="*/ 23398 w 482"/>
                <a:gd name="T93" fmla="*/ 175235 h 599"/>
                <a:gd name="T94" fmla="*/ 6324 w 482"/>
                <a:gd name="T95" fmla="*/ 154881 h 599"/>
                <a:gd name="T96" fmla="*/ 316 w 482"/>
                <a:gd name="T97" fmla="*/ 125940 h 599"/>
                <a:gd name="T98" fmla="*/ 38574 w 482"/>
                <a:gd name="T99" fmla="*/ 125940 h 599"/>
                <a:gd name="T100" fmla="*/ 42052 w 482"/>
                <a:gd name="T101" fmla="*/ 141523 h 59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82" h="599">
                  <a:moveTo>
                    <a:pt x="133" y="445"/>
                  </a:moveTo>
                  <a:cubicBezTo>
                    <a:pt x="140" y="458"/>
                    <a:pt x="149" y="469"/>
                    <a:pt x="161" y="477"/>
                  </a:cubicBezTo>
                  <a:cubicBezTo>
                    <a:pt x="172" y="486"/>
                    <a:pt x="186" y="492"/>
                    <a:pt x="201" y="496"/>
                  </a:cubicBezTo>
                  <a:cubicBezTo>
                    <a:pt x="216" y="500"/>
                    <a:pt x="233" y="502"/>
                    <a:pt x="249" y="502"/>
                  </a:cubicBezTo>
                  <a:cubicBezTo>
                    <a:pt x="260" y="502"/>
                    <a:pt x="272" y="501"/>
                    <a:pt x="285" y="499"/>
                  </a:cubicBezTo>
                  <a:cubicBezTo>
                    <a:pt x="298" y="497"/>
                    <a:pt x="310" y="493"/>
                    <a:pt x="321" y="488"/>
                  </a:cubicBezTo>
                  <a:cubicBezTo>
                    <a:pt x="332" y="483"/>
                    <a:pt x="342" y="475"/>
                    <a:pt x="349" y="466"/>
                  </a:cubicBezTo>
                  <a:cubicBezTo>
                    <a:pt x="357" y="457"/>
                    <a:pt x="361" y="445"/>
                    <a:pt x="361" y="430"/>
                  </a:cubicBezTo>
                  <a:cubicBezTo>
                    <a:pt x="361" y="415"/>
                    <a:pt x="356" y="402"/>
                    <a:pt x="346" y="393"/>
                  </a:cubicBezTo>
                  <a:cubicBezTo>
                    <a:pt x="336" y="383"/>
                    <a:pt x="323" y="375"/>
                    <a:pt x="307" y="369"/>
                  </a:cubicBezTo>
                  <a:cubicBezTo>
                    <a:pt x="291" y="362"/>
                    <a:pt x="273" y="357"/>
                    <a:pt x="252" y="352"/>
                  </a:cubicBezTo>
                  <a:cubicBezTo>
                    <a:pt x="232" y="347"/>
                    <a:pt x="211" y="342"/>
                    <a:pt x="191" y="336"/>
                  </a:cubicBezTo>
                  <a:cubicBezTo>
                    <a:pt x="169" y="330"/>
                    <a:pt x="148" y="324"/>
                    <a:pt x="128" y="316"/>
                  </a:cubicBezTo>
                  <a:cubicBezTo>
                    <a:pt x="108" y="308"/>
                    <a:pt x="90" y="298"/>
                    <a:pt x="74" y="286"/>
                  </a:cubicBezTo>
                  <a:cubicBezTo>
                    <a:pt x="58" y="274"/>
                    <a:pt x="45" y="258"/>
                    <a:pt x="35" y="240"/>
                  </a:cubicBezTo>
                  <a:cubicBezTo>
                    <a:pt x="25" y="221"/>
                    <a:pt x="20" y="199"/>
                    <a:pt x="20" y="173"/>
                  </a:cubicBezTo>
                  <a:cubicBezTo>
                    <a:pt x="20" y="144"/>
                    <a:pt x="26" y="118"/>
                    <a:pt x="39" y="96"/>
                  </a:cubicBezTo>
                  <a:cubicBezTo>
                    <a:pt x="51" y="75"/>
                    <a:pt x="68" y="57"/>
                    <a:pt x="88" y="42"/>
                  </a:cubicBezTo>
                  <a:cubicBezTo>
                    <a:pt x="108" y="28"/>
                    <a:pt x="131" y="17"/>
                    <a:pt x="157" y="10"/>
                  </a:cubicBezTo>
                  <a:cubicBezTo>
                    <a:pt x="183" y="3"/>
                    <a:pt x="208" y="0"/>
                    <a:pt x="234" y="0"/>
                  </a:cubicBezTo>
                  <a:cubicBezTo>
                    <a:pt x="264" y="0"/>
                    <a:pt x="293" y="3"/>
                    <a:pt x="320" y="10"/>
                  </a:cubicBezTo>
                  <a:cubicBezTo>
                    <a:pt x="348" y="17"/>
                    <a:pt x="372" y="27"/>
                    <a:pt x="393" y="42"/>
                  </a:cubicBezTo>
                  <a:cubicBezTo>
                    <a:pt x="415" y="57"/>
                    <a:pt x="432" y="76"/>
                    <a:pt x="444" y="100"/>
                  </a:cubicBezTo>
                  <a:cubicBezTo>
                    <a:pt x="457" y="123"/>
                    <a:pt x="463" y="151"/>
                    <a:pt x="463" y="184"/>
                  </a:cubicBezTo>
                  <a:cubicBezTo>
                    <a:pt x="341" y="184"/>
                    <a:pt x="341" y="184"/>
                    <a:pt x="341" y="184"/>
                  </a:cubicBezTo>
                  <a:cubicBezTo>
                    <a:pt x="340" y="167"/>
                    <a:pt x="337" y="153"/>
                    <a:pt x="330" y="142"/>
                  </a:cubicBezTo>
                  <a:cubicBezTo>
                    <a:pt x="324" y="131"/>
                    <a:pt x="316" y="122"/>
                    <a:pt x="306" y="115"/>
                  </a:cubicBezTo>
                  <a:cubicBezTo>
                    <a:pt x="296" y="109"/>
                    <a:pt x="284" y="104"/>
                    <a:pt x="271" y="102"/>
                  </a:cubicBezTo>
                  <a:cubicBezTo>
                    <a:pt x="258" y="99"/>
                    <a:pt x="244" y="98"/>
                    <a:pt x="228" y="98"/>
                  </a:cubicBezTo>
                  <a:cubicBezTo>
                    <a:pt x="218" y="98"/>
                    <a:pt x="208" y="99"/>
                    <a:pt x="198" y="101"/>
                  </a:cubicBezTo>
                  <a:cubicBezTo>
                    <a:pt x="188" y="103"/>
                    <a:pt x="178" y="107"/>
                    <a:pt x="170" y="112"/>
                  </a:cubicBezTo>
                  <a:cubicBezTo>
                    <a:pt x="162" y="117"/>
                    <a:pt x="155" y="124"/>
                    <a:pt x="150" y="132"/>
                  </a:cubicBezTo>
                  <a:cubicBezTo>
                    <a:pt x="144" y="140"/>
                    <a:pt x="142" y="150"/>
                    <a:pt x="142" y="163"/>
                  </a:cubicBezTo>
                  <a:cubicBezTo>
                    <a:pt x="142" y="174"/>
                    <a:pt x="144" y="183"/>
                    <a:pt x="148" y="190"/>
                  </a:cubicBezTo>
                  <a:cubicBezTo>
                    <a:pt x="152" y="197"/>
                    <a:pt x="161" y="203"/>
                    <a:pt x="173" y="209"/>
                  </a:cubicBezTo>
                  <a:cubicBezTo>
                    <a:pt x="186" y="215"/>
                    <a:pt x="203" y="221"/>
                    <a:pt x="225" y="227"/>
                  </a:cubicBezTo>
                  <a:cubicBezTo>
                    <a:pt x="248" y="233"/>
                    <a:pt x="277" y="240"/>
                    <a:pt x="312" y="249"/>
                  </a:cubicBezTo>
                  <a:cubicBezTo>
                    <a:pt x="323" y="251"/>
                    <a:pt x="338" y="255"/>
                    <a:pt x="357" y="261"/>
                  </a:cubicBezTo>
                  <a:cubicBezTo>
                    <a:pt x="376" y="266"/>
                    <a:pt x="395" y="275"/>
                    <a:pt x="413" y="288"/>
                  </a:cubicBezTo>
                  <a:cubicBezTo>
                    <a:pt x="432" y="300"/>
                    <a:pt x="448" y="316"/>
                    <a:pt x="462" y="337"/>
                  </a:cubicBezTo>
                  <a:cubicBezTo>
                    <a:pt x="476" y="358"/>
                    <a:pt x="482" y="384"/>
                    <a:pt x="482" y="416"/>
                  </a:cubicBezTo>
                  <a:cubicBezTo>
                    <a:pt x="482" y="442"/>
                    <a:pt x="477" y="466"/>
                    <a:pt x="467" y="489"/>
                  </a:cubicBezTo>
                  <a:cubicBezTo>
                    <a:pt x="457" y="511"/>
                    <a:pt x="442" y="531"/>
                    <a:pt x="422" y="547"/>
                  </a:cubicBezTo>
                  <a:cubicBezTo>
                    <a:pt x="402" y="563"/>
                    <a:pt x="377" y="576"/>
                    <a:pt x="347" y="585"/>
                  </a:cubicBezTo>
                  <a:cubicBezTo>
                    <a:pt x="318" y="594"/>
                    <a:pt x="283" y="599"/>
                    <a:pt x="244" y="599"/>
                  </a:cubicBezTo>
                  <a:cubicBezTo>
                    <a:pt x="213" y="599"/>
                    <a:pt x="182" y="595"/>
                    <a:pt x="153" y="587"/>
                  </a:cubicBezTo>
                  <a:cubicBezTo>
                    <a:pt x="123" y="579"/>
                    <a:pt x="97" y="567"/>
                    <a:pt x="74" y="551"/>
                  </a:cubicBezTo>
                  <a:cubicBezTo>
                    <a:pt x="51" y="534"/>
                    <a:pt x="33" y="513"/>
                    <a:pt x="20" y="487"/>
                  </a:cubicBezTo>
                  <a:cubicBezTo>
                    <a:pt x="7" y="462"/>
                    <a:pt x="0" y="431"/>
                    <a:pt x="1" y="396"/>
                  </a:cubicBezTo>
                  <a:cubicBezTo>
                    <a:pt x="122" y="396"/>
                    <a:pt x="122" y="396"/>
                    <a:pt x="122" y="396"/>
                  </a:cubicBezTo>
                  <a:cubicBezTo>
                    <a:pt x="122" y="415"/>
                    <a:pt x="126" y="431"/>
                    <a:pt x="133" y="445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E7EDD30B-847C-47F3-A180-3FCBB4724FB7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401300" y="6000751"/>
              <a:ext cx="130175" cy="139700"/>
            </a:xfrm>
            <a:custGeom>
              <a:avLst/>
              <a:gdLst>
                <a:gd name="T0" fmla="*/ 67156 w 409"/>
                <a:gd name="T1" fmla="*/ 27556 h 436"/>
                <a:gd name="T2" fmla="*/ 52516 w 409"/>
                <a:gd name="T3" fmla="*/ 31400 h 436"/>
                <a:gd name="T4" fmla="*/ 42967 w 409"/>
                <a:gd name="T5" fmla="*/ 41654 h 436"/>
                <a:gd name="T6" fmla="*/ 37875 w 409"/>
                <a:gd name="T7" fmla="*/ 55752 h 436"/>
                <a:gd name="T8" fmla="*/ 36283 w 409"/>
                <a:gd name="T9" fmla="*/ 70811 h 436"/>
                <a:gd name="T10" fmla="*/ 37875 w 409"/>
                <a:gd name="T11" fmla="*/ 85230 h 436"/>
                <a:gd name="T12" fmla="*/ 42649 w 409"/>
                <a:gd name="T13" fmla="*/ 98687 h 436"/>
                <a:gd name="T14" fmla="*/ 52197 w 409"/>
                <a:gd name="T15" fmla="*/ 108620 h 436"/>
                <a:gd name="T16" fmla="*/ 66201 w 409"/>
                <a:gd name="T17" fmla="*/ 112465 h 436"/>
                <a:gd name="T18" fmla="*/ 86253 w 409"/>
                <a:gd name="T19" fmla="*/ 105095 h 436"/>
                <a:gd name="T20" fmla="*/ 95165 w 409"/>
                <a:gd name="T21" fmla="*/ 85550 h 436"/>
                <a:gd name="T22" fmla="*/ 130175 w 409"/>
                <a:gd name="T23" fmla="*/ 85550 h 436"/>
                <a:gd name="T24" fmla="*/ 109805 w 409"/>
                <a:gd name="T25" fmla="*/ 125922 h 436"/>
                <a:gd name="T26" fmla="*/ 66520 w 409"/>
                <a:gd name="T27" fmla="*/ 139700 h 436"/>
                <a:gd name="T28" fmla="*/ 39466 w 409"/>
                <a:gd name="T29" fmla="*/ 134894 h 436"/>
                <a:gd name="T30" fmla="*/ 18460 w 409"/>
                <a:gd name="T31" fmla="*/ 120796 h 436"/>
                <a:gd name="T32" fmla="*/ 4774 w 409"/>
                <a:gd name="T33" fmla="*/ 99328 h 436"/>
                <a:gd name="T34" fmla="*/ 0 w 409"/>
                <a:gd name="T35" fmla="*/ 72093 h 436"/>
                <a:gd name="T36" fmla="*/ 4456 w 409"/>
                <a:gd name="T37" fmla="*/ 43256 h 436"/>
                <a:gd name="T38" fmla="*/ 17505 w 409"/>
                <a:gd name="T39" fmla="*/ 20506 h 436"/>
                <a:gd name="T40" fmla="*/ 38830 w 409"/>
                <a:gd name="T41" fmla="*/ 5447 h 436"/>
                <a:gd name="T42" fmla="*/ 67475 w 409"/>
                <a:gd name="T43" fmla="*/ 0 h 436"/>
                <a:gd name="T44" fmla="*/ 90072 w 409"/>
                <a:gd name="T45" fmla="*/ 3204 h 436"/>
                <a:gd name="T46" fmla="*/ 109487 w 409"/>
                <a:gd name="T47" fmla="*/ 12496 h 436"/>
                <a:gd name="T48" fmla="*/ 123173 w 409"/>
                <a:gd name="T49" fmla="*/ 28196 h 436"/>
                <a:gd name="T50" fmla="*/ 129220 w 409"/>
                <a:gd name="T51" fmla="*/ 50305 h 436"/>
                <a:gd name="T52" fmla="*/ 93892 w 409"/>
                <a:gd name="T53" fmla="*/ 50305 h 436"/>
                <a:gd name="T54" fmla="*/ 67156 w 409"/>
                <a:gd name="T55" fmla="*/ 27556 h 4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409" h="436">
                  <a:moveTo>
                    <a:pt x="211" y="86"/>
                  </a:moveTo>
                  <a:cubicBezTo>
                    <a:pt x="193" y="86"/>
                    <a:pt x="178" y="90"/>
                    <a:pt x="165" y="98"/>
                  </a:cubicBezTo>
                  <a:cubicBezTo>
                    <a:pt x="153" y="107"/>
                    <a:pt x="143" y="117"/>
                    <a:pt x="135" y="130"/>
                  </a:cubicBezTo>
                  <a:cubicBezTo>
                    <a:pt x="127" y="144"/>
                    <a:pt x="122" y="158"/>
                    <a:pt x="119" y="174"/>
                  </a:cubicBezTo>
                  <a:cubicBezTo>
                    <a:pt x="115" y="190"/>
                    <a:pt x="114" y="205"/>
                    <a:pt x="114" y="221"/>
                  </a:cubicBezTo>
                  <a:cubicBezTo>
                    <a:pt x="114" y="236"/>
                    <a:pt x="115" y="251"/>
                    <a:pt x="119" y="266"/>
                  </a:cubicBezTo>
                  <a:cubicBezTo>
                    <a:pt x="122" y="282"/>
                    <a:pt x="127" y="296"/>
                    <a:pt x="134" y="308"/>
                  </a:cubicBezTo>
                  <a:cubicBezTo>
                    <a:pt x="142" y="321"/>
                    <a:pt x="151" y="331"/>
                    <a:pt x="164" y="339"/>
                  </a:cubicBezTo>
                  <a:cubicBezTo>
                    <a:pt x="176" y="347"/>
                    <a:pt x="191" y="351"/>
                    <a:pt x="208" y="351"/>
                  </a:cubicBezTo>
                  <a:cubicBezTo>
                    <a:pt x="236" y="351"/>
                    <a:pt x="257" y="344"/>
                    <a:pt x="271" y="328"/>
                  </a:cubicBezTo>
                  <a:cubicBezTo>
                    <a:pt x="286" y="313"/>
                    <a:pt x="295" y="293"/>
                    <a:pt x="299" y="267"/>
                  </a:cubicBezTo>
                  <a:cubicBezTo>
                    <a:pt x="409" y="267"/>
                    <a:pt x="409" y="267"/>
                    <a:pt x="409" y="267"/>
                  </a:cubicBezTo>
                  <a:cubicBezTo>
                    <a:pt x="401" y="322"/>
                    <a:pt x="380" y="364"/>
                    <a:pt x="345" y="393"/>
                  </a:cubicBezTo>
                  <a:cubicBezTo>
                    <a:pt x="309" y="422"/>
                    <a:pt x="264" y="436"/>
                    <a:pt x="209" y="436"/>
                  </a:cubicBezTo>
                  <a:cubicBezTo>
                    <a:pt x="178" y="436"/>
                    <a:pt x="150" y="431"/>
                    <a:pt x="124" y="421"/>
                  </a:cubicBezTo>
                  <a:cubicBezTo>
                    <a:pt x="98" y="410"/>
                    <a:pt x="76" y="396"/>
                    <a:pt x="58" y="377"/>
                  </a:cubicBezTo>
                  <a:cubicBezTo>
                    <a:pt x="40" y="358"/>
                    <a:pt x="25" y="336"/>
                    <a:pt x="15" y="310"/>
                  </a:cubicBezTo>
                  <a:cubicBezTo>
                    <a:pt x="5" y="284"/>
                    <a:pt x="0" y="256"/>
                    <a:pt x="0" y="225"/>
                  </a:cubicBezTo>
                  <a:cubicBezTo>
                    <a:pt x="0" y="193"/>
                    <a:pt x="5" y="163"/>
                    <a:pt x="14" y="135"/>
                  </a:cubicBezTo>
                  <a:cubicBezTo>
                    <a:pt x="23" y="108"/>
                    <a:pt x="37" y="84"/>
                    <a:pt x="55" y="64"/>
                  </a:cubicBezTo>
                  <a:cubicBezTo>
                    <a:pt x="74" y="44"/>
                    <a:pt x="96" y="28"/>
                    <a:pt x="122" y="17"/>
                  </a:cubicBezTo>
                  <a:cubicBezTo>
                    <a:pt x="148" y="6"/>
                    <a:pt x="178" y="0"/>
                    <a:pt x="212" y="0"/>
                  </a:cubicBezTo>
                  <a:cubicBezTo>
                    <a:pt x="236" y="0"/>
                    <a:pt x="260" y="3"/>
                    <a:pt x="283" y="10"/>
                  </a:cubicBezTo>
                  <a:cubicBezTo>
                    <a:pt x="305" y="16"/>
                    <a:pt x="326" y="26"/>
                    <a:pt x="344" y="39"/>
                  </a:cubicBezTo>
                  <a:cubicBezTo>
                    <a:pt x="361" y="52"/>
                    <a:pt x="376" y="68"/>
                    <a:pt x="387" y="88"/>
                  </a:cubicBezTo>
                  <a:cubicBezTo>
                    <a:pt x="398" y="108"/>
                    <a:pt x="405" y="131"/>
                    <a:pt x="406" y="157"/>
                  </a:cubicBezTo>
                  <a:cubicBezTo>
                    <a:pt x="295" y="157"/>
                    <a:pt x="295" y="157"/>
                    <a:pt x="295" y="157"/>
                  </a:cubicBezTo>
                  <a:cubicBezTo>
                    <a:pt x="288" y="110"/>
                    <a:pt x="260" y="86"/>
                    <a:pt x="211" y="86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5" name="Freeform 23">
              <a:extLst>
                <a:ext uri="{FF2B5EF4-FFF2-40B4-BE49-F238E27FC236}">
                  <a16:creationId xmlns:a16="http://schemas.microsoft.com/office/drawing/2014/main" id="{73B4858C-E9CC-4FBF-81A4-45C76D0BBFE3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552113" y="5954713"/>
              <a:ext cx="122238" cy="182563"/>
            </a:xfrm>
            <a:custGeom>
              <a:avLst/>
              <a:gdLst>
                <a:gd name="T0" fmla="*/ 35823 w 389"/>
                <a:gd name="T1" fmla="*/ 0 h 572"/>
                <a:gd name="T2" fmla="*/ 35823 w 389"/>
                <a:gd name="T3" fmla="*/ 68621 h 572"/>
                <a:gd name="T4" fmla="*/ 36451 w 389"/>
                <a:gd name="T5" fmla="*/ 68621 h 572"/>
                <a:gd name="T6" fmla="*/ 54049 w 389"/>
                <a:gd name="T7" fmla="*/ 52024 h 572"/>
                <a:gd name="T8" fmla="*/ 74474 w 389"/>
                <a:gd name="T9" fmla="*/ 46598 h 572"/>
                <a:gd name="T10" fmla="*/ 98042 w 389"/>
                <a:gd name="T11" fmla="*/ 50747 h 572"/>
                <a:gd name="T12" fmla="*/ 112497 w 389"/>
                <a:gd name="T13" fmla="*/ 61599 h 572"/>
                <a:gd name="T14" fmla="*/ 120038 w 389"/>
                <a:gd name="T15" fmla="*/ 78834 h 572"/>
                <a:gd name="T16" fmla="*/ 122238 w 389"/>
                <a:gd name="T17" fmla="*/ 101176 h 572"/>
                <a:gd name="T18" fmla="*/ 122238 w 389"/>
                <a:gd name="T19" fmla="*/ 182563 h 572"/>
                <a:gd name="T20" fmla="*/ 86415 w 389"/>
                <a:gd name="T21" fmla="*/ 182563 h 572"/>
                <a:gd name="T22" fmla="*/ 86415 w 389"/>
                <a:gd name="T23" fmla="*/ 107878 h 572"/>
                <a:gd name="T24" fmla="*/ 81387 w 389"/>
                <a:gd name="T25" fmla="*/ 83302 h 572"/>
                <a:gd name="T26" fmla="*/ 63476 w 389"/>
                <a:gd name="T27" fmla="*/ 75323 h 572"/>
                <a:gd name="T28" fmla="*/ 42422 w 389"/>
                <a:gd name="T29" fmla="*/ 84260 h 572"/>
                <a:gd name="T30" fmla="*/ 35823 w 389"/>
                <a:gd name="T31" fmla="*/ 113304 h 572"/>
                <a:gd name="T32" fmla="*/ 35823 w 389"/>
                <a:gd name="T33" fmla="*/ 182563 h 572"/>
                <a:gd name="T34" fmla="*/ 0 w 389"/>
                <a:gd name="T35" fmla="*/ 182563 h 572"/>
                <a:gd name="T36" fmla="*/ 0 w 389"/>
                <a:gd name="T37" fmla="*/ 0 h 572"/>
                <a:gd name="T38" fmla="*/ 35823 w 389"/>
                <a:gd name="T39" fmla="*/ 0 h 57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89" h="572">
                  <a:moveTo>
                    <a:pt x="114" y="0"/>
                  </a:moveTo>
                  <a:cubicBezTo>
                    <a:pt x="114" y="215"/>
                    <a:pt x="114" y="215"/>
                    <a:pt x="114" y="215"/>
                  </a:cubicBezTo>
                  <a:cubicBezTo>
                    <a:pt x="116" y="215"/>
                    <a:pt x="116" y="215"/>
                    <a:pt x="116" y="215"/>
                  </a:cubicBezTo>
                  <a:cubicBezTo>
                    <a:pt x="131" y="191"/>
                    <a:pt x="149" y="174"/>
                    <a:pt x="172" y="163"/>
                  </a:cubicBezTo>
                  <a:cubicBezTo>
                    <a:pt x="194" y="152"/>
                    <a:pt x="216" y="146"/>
                    <a:pt x="237" y="146"/>
                  </a:cubicBezTo>
                  <a:cubicBezTo>
                    <a:pt x="268" y="146"/>
                    <a:pt x="293" y="150"/>
                    <a:pt x="312" y="159"/>
                  </a:cubicBezTo>
                  <a:cubicBezTo>
                    <a:pt x="332" y="167"/>
                    <a:pt x="347" y="178"/>
                    <a:pt x="358" y="193"/>
                  </a:cubicBezTo>
                  <a:cubicBezTo>
                    <a:pt x="369" y="208"/>
                    <a:pt x="377" y="226"/>
                    <a:pt x="382" y="247"/>
                  </a:cubicBezTo>
                  <a:cubicBezTo>
                    <a:pt x="386" y="268"/>
                    <a:pt x="389" y="291"/>
                    <a:pt x="389" y="317"/>
                  </a:cubicBezTo>
                  <a:cubicBezTo>
                    <a:pt x="389" y="572"/>
                    <a:pt x="389" y="572"/>
                    <a:pt x="389" y="572"/>
                  </a:cubicBezTo>
                  <a:cubicBezTo>
                    <a:pt x="275" y="572"/>
                    <a:pt x="275" y="572"/>
                    <a:pt x="275" y="572"/>
                  </a:cubicBezTo>
                  <a:cubicBezTo>
                    <a:pt x="275" y="338"/>
                    <a:pt x="275" y="338"/>
                    <a:pt x="275" y="338"/>
                  </a:cubicBezTo>
                  <a:cubicBezTo>
                    <a:pt x="275" y="304"/>
                    <a:pt x="270" y="278"/>
                    <a:pt x="259" y="261"/>
                  </a:cubicBezTo>
                  <a:cubicBezTo>
                    <a:pt x="248" y="244"/>
                    <a:pt x="229" y="236"/>
                    <a:pt x="202" y="236"/>
                  </a:cubicBezTo>
                  <a:cubicBezTo>
                    <a:pt x="171" y="236"/>
                    <a:pt x="149" y="245"/>
                    <a:pt x="135" y="264"/>
                  </a:cubicBezTo>
                  <a:cubicBezTo>
                    <a:pt x="121" y="282"/>
                    <a:pt x="114" y="312"/>
                    <a:pt x="114" y="355"/>
                  </a:cubicBezTo>
                  <a:cubicBezTo>
                    <a:pt x="114" y="572"/>
                    <a:pt x="114" y="572"/>
                    <a:pt x="114" y="572"/>
                  </a:cubicBezTo>
                  <a:cubicBezTo>
                    <a:pt x="0" y="572"/>
                    <a:pt x="0" y="572"/>
                    <a:pt x="0" y="57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6" name="Freeform 24">
              <a:extLst>
                <a:ext uri="{FF2B5EF4-FFF2-40B4-BE49-F238E27FC236}">
                  <a16:creationId xmlns:a16="http://schemas.microsoft.com/office/drawing/2014/main" id="{9596D392-2A6D-43E5-8927-17214AFC5DB2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702925" y="6000751"/>
              <a:ext cx="84138" cy="136525"/>
            </a:xfrm>
            <a:custGeom>
              <a:avLst/>
              <a:gdLst>
                <a:gd name="T0" fmla="*/ 34033 w 267"/>
                <a:gd name="T1" fmla="*/ 3525 h 426"/>
                <a:gd name="T2" fmla="*/ 34033 w 267"/>
                <a:gd name="T3" fmla="*/ 28202 h 426"/>
                <a:gd name="T4" fmla="*/ 34664 w 267"/>
                <a:gd name="T5" fmla="*/ 28202 h 426"/>
                <a:gd name="T6" fmla="*/ 41281 w 267"/>
                <a:gd name="T7" fmla="*/ 16986 h 426"/>
                <a:gd name="T8" fmla="*/ 51365 w 267"/>
                <a:gd name="T9" fmla="*/ 8012 h 426"/>
                <a:gd name="T10" fmla="*/ 63025 w 267"/>
                <a:gd name="T11" fmla="*/ 2243 h 426"/>
                <a:gd name="T12" fmla="*/ 76260 w 267"/>
                <a:gd name="T13" fmla="*/ 0 h 426"/>
                <a:gd name="T14" fmla="*/ 84138 w 267"/>
                <a:gd name="T15" fmla="*/ 1282 h 426"/>
                <a:gd name="T16" fmla="*/ 84138 w 267"/>
                <a:gd name="T17" fmla="*/ 35253 h 426"/>
                <a:gd name="T18" fmla="*/ 78151 w 267"/>
                <a:gd name="T19" fmla="*/ 34291 h 426"/>
                <a:gd name="T20" fmla="*/ 71218 w 267"/>
                <a:gd name="T21" fmla="*/ 33971 h 426"/>
                <a:gd name="T22" fmla="*/ 54516 w 267"/>
                <a:gd name="T23" fmla="*/ 37176 h 426"/>
                <a:gd name="T24" fmla="*/ 43487 w 267"/>
                <a:gd name="T25" fmla="*/ 46470 h 426"/>
                <a:gd name="T26" fmla="*/ 37500 w 267"/>
                <a:gd name="T27" fmla="*/ 59930 h 426"/>
                <a:gd name="T28" fmla="*/ 35924 w 267"/>
                <a:gd name="T29" fmla="*/ 76595 h 426"/>
                <a:gd name="T30" fmla="*/ 35924 w 267"/>
                <a:gd name="T31" fmla="*/ 136525 h 426"/>
                <a:gd name="T32" fmla="*/ 0 w 267"/>
                <a:gd name="T33" fmla="*/ 136525 h 426"/>
                <a:gd name="T34" fmla="*/ 0 w 267"/>
                <a:gd name="T35" fmla="*/ 3525 h 426"/>
                <a:gd name="T36" fmla="*/ 34033 w 267"/>
                <a:gd name="T37" fmla="*/ 3525 h 42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67" h="426">
                  <a:moveTo>
                    <a:pt x="108" y="11"/>
                  </a:moveTo>
                  <a:cubicBezTo>
                    <a:pt x="108" y="88"/>
                    <a:pt x="108" y="88"/>
                    <a:pt x="108" y="88"/>
                  </a:cubicBezTo>
                  <a:cubicBezTo>
                    <a:pt x="110" y="88"/>
                    <a:pt x="110" y="88"/>
                    <a:pt x="110" y="88"/>
                  </a:cubicBezTo>
                  <a:cubicBezTo>
                    <a:pt x="115" y="76"/>
                    <a:pt x="122" y="64"/>
                    <a:pt x="131" y="53"/>
                  </a:cubicBezTo>
                  <a:cubicBezTo>
                    <a:pt x="141" y="42"/>
                    <a:pt x="151" y="32"/>
                    <a:pt x="163" y="25"/>
                  </a:cubicBezTo>
                  <a:cubicBezTo>
                    <a:pt x="174" y="17"/>
                    <a:pt x="187" y="11"/>
                    <a:pt x="200" y="7"/>
                  </a:cubicBezTo>
                  <a:cubicBezTo>
                    <a:pt x="214" y="2"/>
                    <a:pt x="228" y="0"/>
                    <a:pt x="242" y="0"/>
                  </a:cubicBezTo>
                  <a:cubicBezTo>
                    <a:pt x="250" y="0"/>
                    <a:pt x="258" y="2"/>
                    <a:pt x="267" y="4"/>
                  </a:cubicBezTo>
                  <a:cubicBezTo>
                    <a:pt x="267" y="110"/>
                    <a:pt x="267" y="110"/>
                    <a:pt x="267" y="110"/>
                  </a:cubicBezTo>
                  <a:cubicBezTo>
                    <a:pt x="262" y="109"/>
                    <a:pt x="255" y="108"/>
                    <a:pt x="248" y="107"/>
                  </a:cubicBezTo>
                  <a:cubicBezTo>
                    <a:pt x="240" y="106"/>
                    <a:pt x="233" y="106"/>
                    <a:pt x="226" y="106"/>
                  </a:cubicBezTo>
                  <a:cubicBezTo>
                    <a:pt x="205" y="106"/>
                    <a:pt x="188" y="109"/>
                    <a:pt x="173" y="116"/>
                  </a:cubicBezTo>
                  <a:cubicBezTo>
                    <a:pt x="159" y="123"/>
                    <a:pt x="147" y="133"/>
                    <a:pt x="138" y="145"/>
                  </a:cubicBezTo>
                  <a:cubicBezTo>
                    <a:pt x="129" y="157"/>
                    <a:pt x="123" y="171"/>
                    <a:pt x="119" y="187"/>
                  </a:cubicBezTo>
                  <a:cubicBezTo>
                    <a:pt x="116" y="203"/>
                    <a:pt x="114" y="220"/>
                    <a:pt x="114" y="239"/>
                  </a:cubicBezTo>
                  <a:cubicBezTo>
                    <a:pt x="114" y="426"/>
                    <a:pt x="114" y="426"/>
                    <a:pt x="114" y="426"/>
                  </a:cubicBezTo>
                  <a:cubicBezTo>
                    <a:pt x="0" y="426"/>
                    <a:pt x="0" y="426"/>
                    <a:pt x="0" y="426"/>
                  </a:cubicBezTo>
                  <a:cubicBezTo>
                    <a:pt x="0" y="11"/>
                    <a:pt x="0" y="11"/>
                    <a:pt x="0" y="11"/>
                  </a:cubicBezTo>
                  <a:lnTo>
                    <a:pt x="108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7" name="Freeform 25">
              <a:extLst>
                <a:ext uri="{FF2B5EF4-FFF2-40B4-BE49-F238E27FC236}">
                  <a16:creationId xmlns:a16="http://schemas.microsoft.com/office/drawing/2014/main" id="{A5A5967C-9E65-4702-8EC5-BAAC1FC8F951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802938" y="5954713"/>
              <a:ext cx="34925" cy="182563"/>
            </a:xfrm>
            <a:custGeom>
              <a:avLst/>
              <a:gdLst>
                <a:gd name="T0" fmla="*/ 0 w 22"/>
                <a:gd name="T1" fmla="*/ 0 h 115"/>
                <a:gd name="T2" fmla="*/ 34925 w 22"/>
                <a:gd name="T3" fmla="*/ 0 h 115"/>
                <a:gd name="T4" fmla="*/ 34925 w 22"/>
                <a:gd name="T5" fmla="*/ 30163 h 115"/>
                <a:gd name="T6" fmla="*/ 0 w 22"/>
                <a:gd name="T7" fmla="*/ 30163 h 115"/>
                <a:gd name="T8" fmla="*/ 0 w 22"/>
                <a:gd name="T9" fmla="*/ 0 h 115"/>
                <a:gd name="T10" fmla="*/ 34925 w 22"/>
                <a:gd name="T11" fmla="*/ 182563 h 115"/>
                <a:gd name="T12" fmla="*/ 0 w 22"/>
                <a:gd name="T13" fmla="*/ 182563 h 115"/>
                <a:gd name="T14" fmla="*/ 0 w 22"/>
                <a:gd name="T15" fmla="*/ 50800 h 115"/>
                <a:gd name="T16" fmla="*/ 34925 w 22"/>
                <a:gd name="T17" fmla="*/ 50800 h 115"/>
                <a:gd name="T18" fmla="*/ 34925 w 22"/>
                <a:gd name="T19" fmla="*/ 182563 h 1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2" h="115">
                  <a:moveTo>
                    <a:pt x="0" y="0"/>
                  </a:moveTo>
                  <a:lnTo>
                    <a:pt x="22" y="0"/>
                  </a:lnTo>
                  <a:lnTo>
                    <a:pt x="22" y="19"/>
                  </a:lnTo>
                  <a:lnTo>
                    <a:pt x="0" y="19"/>
                  </a:lnTo>
                  <a:lnTo>
                    <a:pt x="0" y="0"/>
                  </a:lnTo>
                  <a:close/>
                  <a:moveTo>
                    <a:pt x="22" y="115"/>
                  </a:moveTo>
                  <a:lnTo>
                    <a:pt x="0" y="115"/>
                  </a:lnTo>
                  <a:lnTo>
                    <a:pt x="0" y="32"/>
                  </a:lnTo>
                  <a:lnTo>
                    <a:pt x="22" y="32"/>
                  </a:lnTo>
                  <a:lnTo>
                    <a:pt x="22" y="1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8" name="Freeform 26">
              <a:extLst>
                <a:ext uri="{FF2B5EF4-FFF2-40B4-BE49-F238E27FC236}">
                  <a16:creationId xmlns:a16="http://schemas.microsoft.com/office/drawing/2014/main" id="{EE8F381C-6052-4810-B7BC-1EE626B27B59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845800" y="5954713"/>
              <a:ext cx="58738" cy="228600"/>
            </a:xfrm>
            <a:custGeom>
              <a:avLst/>
              <a:gdLst>
                <a:gd name="T0" fmla="*/ 7746 w 182"/>
                <a:gd name="T1" fmla="*/ 198630 h 717"/>
                <a:gd name="T2" fmla="*/ 17750 w 182"/>
                <a:gd name="T3" fmla="*/ 196398 h 717"/>
                <a:gd name="T4" fmla="*/ 21946 w 182"/>
                <a:gd name="T5" fmla="*/ 186833 h 717"/>
                <a:gd name="T6" fmla="*/ 21946 w 182"/>
                <a:gd name="T7" fmla="*/ 50056 h 717"/>
                <a:gd name="T8" fmla="*/ 58738 w 182"/>
                <a:gd name="T9" fmla="*/ 50056 h 717"/>
                <a:gd name="T10" fmla="*/ 58738 w 182"/>
                <a:gd name="T11" fmla="*/ 188746 h 717"/>
                <a:gd name="T12" fmla="*/ 56479 w 182"/>
                <a:gd name="T13" fmla="*/ 206282 h 717"/>
                <a:gd name="T14" fmla="*/ 49056 w 182"/>
                <a:gd name="T15" fmla="*/ 218716 h 717"/>
                <a:gd name="T16" fmla="*/ 34533 w 182"/>
                <a:gd name="T17" fmla="*/ 226049 h 717"/>
                <a:gd name="T18" fmla="*/ 11619 w 182"/>
                <a:gd name="T19" fmla="*/ 228600 h 717"/>
                <a:gd name="T20" fmla="*/ 0 w 182"/>
                <a:gd name="T21" fmla="*/ 227644 h 717"/>
                <a:gd name="T22" fmla="*/ 0 w 182"/>
                <a:gd name="T23" fmla="*/ 197674 h 717"/>
                <a:gd name="T24" fmla="*/ 7746 w 182"/>
                <a:gd name="T25" fmla="*/ 198630 h 717"/>
                <a:gd name="T26" fmla="*/ 21946 w 182"/>
                <a:gd name="T27" fmla="*/ 0 h 717"/>
                <a:gd name="T28" fmla="*/ 58738 w 182"/>
                <a:gd name="T29" fmla="*/ 0 h 717"/>
                <a:gd name="T30" fmla="*/ 58738 w 182"/>
                <a:gd name="T31" fmla="*/ 29651 h 717"/>
                <a:gd name="T32" fmla="*/ 21946 w 182"/>
                <a:gd name="T33" fmla="*/ 29651 h 717"/>
                <a:gd name="T34" fmla="*/ 21946 w 182"/>
                <a:gd name="T35" fmla="*/ 0 h 71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82" h="717">
                  <a:moveTo>
                    <a:pt x="24" y="623"/>
                  </a:moveTo>
                  <a:cubicBezTo>
                    <a:pt x="36" y="623"/>
                    <a:pt x="46" y="621"/>
                    <a:pt x="55" y="616"/>
                  </a:cubicBezTo>
                  <a:cubicBezTo>
                    <a:pt x="64" y="612"/>
                    <a:pt x="68" y="602"/>
                    <a:pt x="68" y="586"/>
                  </a:cubicBezTo>
                  <a:cubicBezTo>
                    <a:pt x="68" y="157"/>
                    <a:pt x="68" y="157"/>
                    <a:pt x="68" y="157"/>
                  </a:cubicBezTo>
                  <a:cubicBezTo>
                    <a:pt x="182" y="157"/>
                    <a:pt x="182" y="157"/>
                    <a:pt x="182" y="157"/>
                  </a:cubicBezTo>
                  <a:cubicBezTo>
                    <a:pt x="182" y="592"/>
                    <a:pt x="182" y="592"/>
                    <a:pt x="182" y="592"/>
                  </a:cubicBezTo>
                  <a:cubicBezTo>
                    <a:pt x="182" y="613"/>
                    <a:pt x="180" y="632"/>
                    <a:pt x="175" y="647"/>
                  </a:cubicBezTo>
                  <a:cubicBezTo>
                    <a:pt x="171" y="663"/>
                    <a:pt x="163" y="676"/>
                    <a:pt x="152" y="686"/>
                  </a:cubicBezTo>
                  <a:cubicBezTo>
                    <a:pt x="141" y="696"/>
                    <a:pt x="126" y="704"/>
                    <a:pt x="107" y="709"/>
                  </a:cubicBezTo>
                  <a:cubicBezTo>
                    <a:pt x="89" y="714"/>
                    <a:pt x="65" y="717"/>
                    <a:pt x="36" y="717"/>
                  </a:cubicBezTo>
                  <a:cubicBezTo>
                    <a:pt x="23" y="717"/>
                    <a:pt x="11" y="716"/>
                    <a:pt x="0" y="714"/>
                  </a:cubicBezTo>
                  <a:cubicBezTo>
                    <a:pt x="0" y="620"/>
                    <a:pt x="0" y="620"/>
                    <a:pt x="0" y="620"/>
                  </a:cubicBezTo>
                  <a:cubicBezTo>
                    <a:pt x="6" y="622"/>
                    <a:pt x="14" y="623"/>
                    <a:pt x="24" y="623"/>
                  </a:cubicBezTo>
                  <a:moveTo>
                    <a:pt x="68" y="0"/>
                  </a:moveTo>
                  <a:cubicBezTo>
                    <a:pt x="182" y="0"/>
                    <a:pt x="182" y="0"/>
                    <a:pt x="182" y="0"/>
                  </a:cubicBezTo>
                  <a:cubicBezTo>
                    <a:pt x="182" y="93"/>
                    <a:pt x="182" y="93"/>
                    <a:pt x="182" y="93"/>
                  </a:cubicBezTo>
                  <a:cubicBezTo>
                    <a:pt x="68" y="93"/>
                    <a:pt x="68" y="93"/>
                    <a:pt x="68" y="93"/>
                  </a:cubicBezTo>
                  <a:lnTo>
                    <a:pt x="6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9" name="Freeform 27">
              <a:extLst>
                <a:ext uri="{FF2B5EF4-FFF2-40B4-BE49-F238E27FC236}">
                  <a16:creationId xmlns:a16="http://schemas.microsoft.com/office/drawing/2014/main" id="{F406D02D-E13D-4277-9571-A8EB9A57D500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920413" y="6005513"/>
              <a:ext cx="130175" cy="131763"/>
            </a:xfrm>
            <a:custGeom>
              <a:avLst/>
              <a:gdLst>
                <a:gd name="T0" fmla="*/ 46038 w 82"/>
                <a:gd name="T1" fmla="*/ 131763 h 83"/>
                <a:gd name="T2" fmla="*/ 0 w 82"/>
                <a:gd name="T3" fmla="*/ 0 h 83"/>
                <a:gd name="T4" fmla="*/ 38100 w 82"/>
                <a:gd name="T5" fmla="*/ 0 h 83"/>
                <a:gd name="T6" fmla="*/ 66675 w 82"/>
                <a:gd name="T7" fmla="*/ 88900 h 83"/>
                <a:gd name="T8" fmla="*/ 66675 w 82"/>
                <a:gd name="T9" fmla="*/ 88900 h 83"/>
                <a:gd name="T10" fmla="*/ 95250 w 82"/>
                <a:gd name="T11" fmla="*/ 0 h 83"/>
                <a:gd name="T12" fmla="*/ 130175 w 82"/>
                <a:gd name="T13" fmla="*/ 0 h 83"/>
                <a:gd name="T14" fmla="*/ 85725 w 82"/>
                <a:gd name="T15" fmla="*/ 131763 h 83"/>
                <a:gd name="T16" fmla="*/ 46038 w 82"/>
                <a:gd name="T17" fmla="*/ 131763 h 8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2" h="83">
                  <a:moveTo>
                    <a:pt x="29" y="83"/>
                  </a:moveTo>
                  <a:lnTo>
                    <a:pt x="0" y="0"/>
                  </a:lnTo>
                  <a:lnTo>
                    <a:pt x="24" y="0"/>
                  </a:lnTo>
                  <a:lnTo>
                    <a:pt x="42" y="56"/>
                  </a:lnTo>
                  <a:lnTo>
                    <a:pt x="60" y="0"/>
                  </a:lnTo>
                  <a:lnTo>
                    <a:pt x="82" y="0"/>
                  </a:lnTo>
                  <a:lnTo>
                    <a:pt x="54" y="83"/>
                  </a:lnTo>
                  <a:lnTo>
                    <a:pt x="29" y="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0" name="Freeform 28">
              <a:extLst>
                <a:ext uri="{FF2B5EF4-FFF2-40B4-BE49-F238E27FC236}">
                  <a16:creationId xmlns:a16="http://schemas.microsoft.com/office/drawing/2014/main" id="{F599FFA2-8930-4491-9B2D-FB99BF9C023E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1053763" y="6000751"/>
              <a:ext cx="131763" cy="139700"/>
            </a:xfrm>
            <a:custGeom>
              <a:avLst/>
              <a:gdLst>
                <a:gd name="T0" fmla="*/ 45085 w 415"/>
                <a:gd name="T1" fmla="*/ 104455 h 436"/>
                <a:gd name="T2" fmla="*/ 68263 w 415"/>
                <a:gd name="T3" fmla="*/ 112465 h 436"/>
                <a:gd name="T4" fmla="*/ 87313 w 415"/>
                <a:gd name="T5" fmla="*/ 107018 h 436"/>
                <a:gd name="T6" fmla="*/ 96838 w 415"/>
                <a:gd name="T7" fmla="*/ 95483 h 436"/>
                <a:gd name="T8" fmla="*/ 128588 w 415"/>
                <a:gd name="T9" fmla="*/ 95483 h 436"/>
                <a:gd name="T10" fmla="*/ 105410 w 415"/>
                <a:gd name="T11" fmla="*/ 129447 h 436"/>
                <a:gd name="T12" fmla="*/ 66993 w 415"/>
                <a:gd name="T13" fmla="*/ 139700 h 436"/>
                <a:gd name="T14" fmla="*/ 39053 w 415"/>
                <a:gd name="T15" fmla="*/ 134894 h 436"/>
                <a:gd name="T16" fmla="*/ 18098 w 415"/>
                <a:gd name="T17" fmla="*/ 120475 h 436"/>
                <a:gd name="T18" fmla="*/ 4763 w 415"/>
                <a:gd name="T19" fmla="*/ 98367 h 436"/>
                <a:gd name="T20" fmla="*/ 0 w 415"/>
                <a:gd name="T21" fmla="*/ 70170 h 436"/>
                <a:gd name="T22" fmla="*/ 4763 w 415"/>
                <a:gd name="T23" fmla="*/ 42294 h 436"/>
                <a:gd name="T24" fmla="*/ 18415 w 415"/>
                <a:gd name="T25" fmla="*/ 20186 h 436"/>
                <a:gd name="T26" fmla="*/ 39688 w 415"/>
                <a:gd name="T27" fmla="*/ 5447 h 436"/>
                <a:gd name="T28" fmla="*/ 66993 w 415"/>
                <a:gd name="T29" fmla="*/ 0 h 436"/>
                <a:gd name="T30" fmla="*/ 96520 w 415"/>
                <a:gd name="T31" fmla="*/ 6729 h 436"/>
                <a:gd name="T32" fmla="*/ 116840 w 415"/>
                <a:gd name="T33" fmla="*/ 24351 h 436"/>
                <a:gd name="T34" fmla="*/ 128588 w 415"/>
                <a:gd name="T35" fmla="*/ 49344 h 436"/>
                <a:gd name="T36" fmla="*/ 131128 w 415"/>
                <a:gd name="T37" fmla="*/ 78822 h 436"/>
                <a:gd name="T38" fmla="*/ 36195 w 415"/>
                <a:gd name="T39" fmla="*/ 78822 h 436"/>
                <a:gd name="T40" fmla="*/ 45085 w 415"/>
                <a:gd name="T41" fmla="*/ 104455 h 436"/>
                <a:gd name="T42" fmla="*/ 85725 w 415"/>
                <a:gd name="T43" fmla="*/ 34605 h 436"/>
                <a:gd name="T44" fmla="*/ 66040 w 415"/>
                <a:gd name="T45" fmla="*/ 27556 h 436"/>
                <a:gd name="T46" fmla="*/ 51753 w 415"/>
                <a:gd name="T47" fmla="*/ 30439 h 436"/>
                <a:gd name="T48" fmla="*/ 42545 w 415"/>
                <a:gd name="T49" fmla="*/ 37809 h 436"/>
                <a:gd name="T50" fmla="*/ 37783 w 415"/>
                <a:gd name="T51" fmla="*/ 47101 h 436"/>
                <a:gd name="T52" fmla="*/ 36195 w 415"/>
                <a:gd name="T53" fmla="*/ 55752 h 436"/>
                <a:gd name="T54" fmla="*/ 94933 w 415"/>
                <a:gd name="T55" fmla="*/ 55752 h 436"/>
                <a:gd name="T56" fmla="*/ 85725 w 415"/>
                <a:gd name="T57" fmla="*/ 34605 h 4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15" h="436">
                  <a:moveTo>
                    <a:pt x="142" y="326"/>
                  </a:moveTo>
                  <a:cubicBezTo>
                    <a:pt x="159" y="343"/>
                    <a:pt x="183" y="351"/>
                    <a:pt x="215" y="351"/>
                  </a:cubicBezTo>
                  <a:cubicBezTo>
                    <a:pt x="238" y="351"/>
                    <a:pt x="258" y="346"/>
                    <a:pt x="275" y="334"/>
                  </a:cubicBezTo>
                  <a:cubicBezTo>
                    <a:pt x="291" y="323"/>
                    <a:pt x="301" y="310"/>
                    <a:pt x="305" y="298"/>
                  </a:cubicBezTo>
                  <a:cubicBezTo>
                    <a:pt x="405" y="298"/>
                    <a:pt x="405" y="298"/>
                    <a:pt x="405" y="298"/>
                  </a:cubicBezTo>
                  <a:cubicBezTo>
                    <a:pt x="389" y="347"/>
                    <a:pt x="365" y="383"/>
                    <a:pt x="332" y="404"/>
                  </a:cubicBezTo>
                  <a:cubicBezTo>
                    <a:pt x="298" y="426"/>
                    <a:pt x="258" y="436"/>
                    <a:pt x="211" y="436"/>
                  </a:cubicBezTo>
                  <a:cubicBezTo>
                    <a:pt x="179" y="436"/>
                    <a:pt x="149" y="431"/>
                    <a:pt x="123" y="421"/>
                  </a:cubicBezTo>
                  <a:cubicBezTo>
                    <a:pt x="97" y="410"/>
                    <a:pt x="75" y="395"/>
                    <a:pt x="57" y="376"/>
                  </a:cubicBezTo>
                  <a:cubicBezTo>
                    <a:pt x="39" y="357"/>
                    <a:pt x="25" y="334"/>
                    <a:pt x="15" y="307"/>
                  </a:cubicBezTo>
                  <a:cubicBezTo>
                    <a:pt x="5" y="280"/>
                    <a:pt x="0" y="251"/>
                    <a:pt x="0" y="219"/>
                  </a:cubicBezTo>
                  <a:cubicBezTo>
                    <a:pt x="0" y="188"/>
                    <a:pt x="5" y="159"/>
                    <a:pt x="15" y="132"/>
                  </a:cubicBezTo>
                  <a:cubicBezTo>
                    <a:pt x="25" y="106"/>
                    <a:pt x="40" y="83"/>
                    <a:pt x="58" y="63"/>
                  </a:cubicBezTo>
                  <a:cubicBezTo>
                    <a:pt x="77" y="44"/>
                    <a:pt x="99" y="28"/>
                    <a:pt x="125" y="17"/>
                  </a:cubicBezTo>
                  <a:cubicBezTo>
                    <a:pt x="151" y="6"/>
                    <a:pt x="180" y="0"/>
                    <a:pt x="211" y="0"/>
                  </a:cubicBezTo>
                  <a:cubicBezTo>
                    <a:pt x="247" y="0"/>
                    <a:pt x="277" y="7"/>
                    <a:pt x="304" y="21"/>
                  </a:cubicBezTo>
                  <a:cubicBezTo>
                    <a:pt x="330" y="34"/>
                    <a:pt x="351" y="53"/>
                    <a:pt x="368" y="76"/>
                  </a:cubicBezTo>
                  <a:cubicBezTo>
                    <a:pt x="385" y="99"/>
                    <a:pt x="397" y="125"/>
                    <a:pt x="405" y="154"/>
                  </a:cubicBezTo>
                  <a:cubicBezTo>
                    <a:pt x="412" y="184"/>
                    <a:pt x="415" y="214"/>
                    <a:pt x="413" y="246"/>
                  </a:cubicBezTo>
                  <a:cubicBezTo>
                    <a:pt x="114" y="246"/>
                    <a:pt x="114" y="246"/>
                    <a:pt x="114" y="246"/>
                  </a:cubicBezTo>
                  <a:cubicBezTo>
                    <a:pt x="115" y="283"/>
                    <a:pt x="125" y="310"/>
                    <a:pt x="142" y="326"/>
                  </a:cubicBezTo>
                  <a:moveTo>
                    <a:pt x="270" y="108"/>
                  </a:moveTo>
                  <a:cubicBezTo>
                    <a:pt x="257" y="93"/>
                    <a:pt x="236" y="86"/>
                    <a:pt x="208" y="86"/>
                  </a:cubicBezTo>
                  <a:cubicBezTo>
                    <a:pt x="190" y="86"/>
                    <a:pt x="175" y="89"/>
                    <a:pt x="163" y="95"/>
                  </a:cubicBezTo>
                  <a:cubicBezTo>
                    <a:pt x="151" y="101"/>
                    <a:pt x="141" y="109"/>
                    <a:pt x="134" y="118"/>
                  </a:cubicBezTo>
                  <a:cubicBezTo>
                    <a:pt x="127" y="127"/>
                    <a:pt x="122" y="137"/>
                    <a:pt x="119" y="147"/>
                  </a:cubicBezTo>
                  <a:cubicBezTo>
                    <a:pt x="116" y="157"/>
                    <a:pt x="114" y="166"/>
                    <a:pt x="114" y="174"/>
                  </a:cubicBezTo>
                  <a:cubicBezTo>
                    <a:pt x="299" y="174"/>
                    <a:pt x="299" y="174"/>
                    <a:pt x="299" y="174"/>
                  </a:cubicBezTo>
                  <a:cubicBezTo>
                    <a:pt x="293" y="145"/>
                    <a:pt x="284" y="123"/>
                    <a:pt x="270" y="108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1" name="Freeform 29">
              <a:extLst>
                <a:ext uri="{FF2B5EF4-FFF2-40B4-BE49-F238E27FC236}">
                  <a16:creationId xmlns:a16="http://schemas.microsoft.com/office/drawing/2014/main" id="{A75AE6BB-4840-402B-8878-6E72D6756455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1206163" y="6000751"/>
              <a:ext cx="123825" cy="136525"/>
            </a:xfrm>
            <a:custGeom>
              <a:avLst/>
              <a:gdLst>
                <a:gd name="T0" fmla="*/ 34378 w 389"/>
                <a:gd name="T1" fmla="*/ 3525 h 426"/>
                <a:gd name="T2" fmla="*/ 34378 w 389"/>
                <a:gd name="T3" fmla="*/ 22113 h 426"/>
                <a:gd name="T4" fmla="*/ 35333 w 389"/>
                <a:gd name="T5" fmla="*/ 22113 h 426"/>
                <a:gd name="T6" fmla="*/ 53159 w 389"/>
                <a:gd name="T7" fmla="*/ 5448 h 426"/>
                <a:gd name="T8" fmla="*/ 75441 w 389"/>
                <a:gd name="T9" fmla="*/ 0 h 426"/>
                <a:gd name="T10" fmla="*/ 99315 w 389"/>
                <a:gd name="T11" fmla="*/ 4166 h 426"/>
                <a:gd name="T12" fmla="*/ 113957 w 389"/>
                <a:gd name="T13" fmla="*/ 15063 h 426"/>
                <a:gd name="T14" fmla="*/ 121597 w 389"/>
                <a:gd name="T15" fmla="*/ 32369 h 426"/>
                <a:gd name="T16" fmla="*/ 123825 w 389"/>
                <a:gd name="T17" fmla="*/ 54802 h 426"/>
                <a:gd name="T18" fmla="*/ 123825 w 389"/>
                <a:gd name="T19" fmla="*/ 136525 h 426"/>
                <a:gd name="T20" fmla="*/ 87537 w 389"/>
                <a:gd name="T21" fmla="*/ 136525 h 426"/>
                <a:gd name="T22" fmla="*/ 87537 w 389"/>
                <a:gd name="T23" fmla="*/ 61532 h 426"/>
                <a:gd name="T24" fmla="*/ 82444 w 389"/>
                <a:gd name="T25" fmla="*/ 36855 h 426"/>
                <a:gd name="T26" fmla="*/ 64300 w 389"/>
                <a:gd name="T27" fmla="*/ 28843 h 426"/>
                <a:gd name="T28" fmla="*/ 42973 w 389"/>
                <a:gd name="T29" fmla="*/ 37817 h 426"/>
                <a:gd name="T30" fmla="*/ 36288 w 389"/>
                <a:gd name="T31" fmla="*/ 66981 h 426"/>
                <a:gd name="T32" fmla="*/ 36288 w 389"/>
                <a:gd name="T33" fmla="*/ 136525 h 426"/>
                <a:gd name="T34" fmla="*/ 0 w 389"/>
                <a:gd name="T35" fmla="*/ 136525 h 426"/>
                <a:gd name="T36" fmla="*/ 0 w 389"/>
                <a:gd name="T37" fmla="*/ 3525 h 426"/>
                <a:gd name="T38" fmla="*/ 34378 w 389"/>
                <a:gd name="T39" fmla="*/ 3525 h 42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89" h="426">
                  <a:moveTo>
                    <a:pt x="108" y="11"/>
                  </a:moveTo>
                  <a:cubicBezTo>
                    <a:pt x="108" y="69"/>
                    <a:pt x="108" y="69"/>
                    <a:pt x="108" y="69"/>
                  </a:cubicBezTo>
                  <a:cubicBezTo>
                    <a:pt x="111" y="69"/>
                    <a:pt x="111" y="69"/>
                    <a:pt x="111" y="69"/>
                  </a:cubicBezTo>
                  <a:cubicBezTo>
                    <a:pt x="125" y="45"/>
                    <a:pt x="144" y="28"/>
                    <a:pt x="167" y="17"/>
                  </a:cubicBezTo>
                  <a:cubicBezTo>
                    <a:pt x="190" y="6"/>
                    <a:pt x="213" y="0"/>
                    <a:pt x="237" y="0"/>
                  </a:cubicBezTo>
                  <a:cubicBezTo>
                    <a:pt x="268" y="0"/>
                    <a:pt x="293" y="4"/>
                    <a:pt x="312" y="13"/>
                  </a:cubicBezTo>
                  <a:cubicBezTo>
                    <a:pt x="332" y="21"/>
                    <a:pt x="347" y="32"/>
                    <a:pt x="358" y="47"/>
                  </a:cubicBezTo>
                  <a:cubicBezTo>
                    <a:pt x="370" y="62"/>
                    <a:pt x="377" y="80"/>
                    <a:pt x="382" y="101"/>
                  </a:cubicBezTo>
                  <a:cubicBezTo>
                    <a:pt x="386" y="122"/>
                    <a:pt x="389" y="145"/>
                    <a:pt x="389" y="171"/>
                  </a:cubicBezTo>
                  <a:cubicBezTo>
                    <a:pt x="389" y="426"/>
                    <a:pt x="389" y="426"/>
                    <a:pt x="389" y="426"/>
                  </a:cubicBezTo>
                  <a:cubicBezTo>
                    <a:pt x="275" y="426"/>
                    <a:pt x="275" y="426"/>
                    <a:pt x="275" y="426"/>
                  </a:cubicBezTo>
                  <a:cubicBezTo>
                    <a:pt x="275" y="192"/>
                    <a:pt x="275" y="192"/>
                    <a:pt x="275" y="192"/>
                  </a:cubicBezTo>
                  <a:cubicBezTo>
                    <a:pt x="275" y="158"/>
                    <a:pt x="270" y="132"/>
                    <a:pt x="259" y="115"/>
                  </a:cubicBezTo>
                  <a:cubicBezTo>
                    <a:pt x="248" y="98"/>
                    <a:pt x="229" y="90"/>
                    <a:pt x="202" y="90"/>
                  </a:cubicBezTo>
                  <a:cubicBezTo>
                    <a:pt x="171" y="90"/>
                    <a:pt x="149" y="99"/>
                    <a:pt x="135" y="118"/>
                  </a:cubicBezTo>
                  <a:cubicBezTo>
                    <a:pt x="121" y="136"/>
                    <a:pt x="114" y="166"/>
                    <a:pt x="114" y="209"/>
                  </a:cubicBezTo>
                  <a:cubicBezTo>
                    <a:pt x="114" y="426"/>
                    <a:pt x="114" y="426"/>
                    <a:pt x="114" y="426"/>
                  </a:cubicBezTo>
                  <a:cubicBezTo>
                    <a:pt x="0" y="426"/>
                    <a:pt x="0" y="426"/>
                    <a:pt x="0" y="426"/>
                  </a:cubicBezTo>
                  <a:cubicBezTo>
                    <a:pt x="0" y="11"/>
                    <a:pt x="0" y="11"/>
                    <a:pt x="0" y="11"/>
                  </a:cubicBezTo>
                  <a:lnTo>
                    <a:pt x="108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2" name="Rectangle 30">
              <a:extLst>
                <a:ext uri="{FF2B5EF4-FFF2-40B4-BE49-F238E27FC236}">
                  <a16:creationId xmlns:a16="http://schemas.microsoft.com/office/drawing/2014/main" id="{C590ED3E-BE0C-4EBA-96D8-27FF2FB35C51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9494838" y="5797551"/>
              <a:ext cx="339725" cy="3397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33" name="Freeform 31">
              <a:extLst>
                <a:ext uri="{FF2B5EF4-FFF2-40B4-BE49-F238E27FC236}">
                  <a16:creationId xmlns:a16="http://schemas.microsoft.com/office/drawing/2014/main" id="{703927D3-7E18-4D40-8BD2-ECA2E227B28D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9488488" y="5407026"/>
              <a:ext cx="633413" cy="341313"/>
            </a:xfrm>
            <a:custGeom>
              <a:avLst/>
              <a:gdLst>
                <a:gd name="T0" fmla="*/ 633413 w 1995"/>
                <a:gd name="T1" fmla="*/ 170815 h 1079"/>
                <a:gd name="T2" fmla="*/ 316865 w 1995"/>
                <a:gd name="T3" fmla="*/ 341313 h 1079"/>
                <a:gd name="T4" fmla="*/ 0 w 1995"/>
                <a:gd name="T5" fmla="*/ 170815 h 1079"/>
                <a:gd name="T6" fmla="*/ 316865 w 1995"/>
                <a:gd name="T7" fmla="*/ 0 h 1079"/>
                <a:gd name="T8" fmla="*/ 633413 w 1995"/>
                <a:gd name="T9" fmla="*/ 170815 h 10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95" h="1079">
                  <a:moveTo>
                    <a:pt x="1995" y="540"/>
                  </a:moveTo>
                  <a:cubicBezTo>
                    <a:pt x="1800" y="862"/>
                    <a:pt x="1426" y="1079"/>
                    <a:pt x="998" y="1079"/>
                  </a:cubicBezTo>
                  <a:cubicBezTo>
                    <a:pt x="569" y="1079"/>
                    <a:pt x="195" y="862"/>
                    <a:pt x="0" y="540"/>
                  </a:cubicBezTo>
                  <a:cubicBezTo>
                    <a:pt x="195" y="218"/>
                    <a:pt x="569" y="0"/>
                    <a:pt x="998" y="0"/>
                  </a:cubicBezTo>
                  <a:cubicBezTo>
                    <a:pt x="1426" y="0"/>
                    <a:pt x="1800" y="218"/>
                    <a:pt x="1995" y="54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4" name="Oval 32">
              <a:extLst>
                <a:ext uri="{FF2B5EF4-FFF2-40B4-BE49-F238E27FC236}">
                  <a16:creationId xmlns:a16="http://schemas.microsoft.com/office/drawing/2014/main" id="{85358BF3-D86F-4353-B270-B7F30F6886BE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9690100" y="5461001"/>
              <a:ext cx="231775" cy="2333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35" name="Oval 33">
              <a:extLst>
                <a:ext uri="{FF2B5EF4-FFF2-40B4-BE49-F238E27FC236}">
                  <a16:creationId xmlns:a16="http://schemas.microsoft.com/office/drawing/2014/main" id="{00D55807-0800-46CA-9616-F4B625B60F25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9753600" y="5526088"/>
              <a:ext cx="103188" cy="10318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36" name="Freeform 34">
              <a:extLst>
                <a:ext uri="{FF2B5EF4-FFF2-40B4-BE49-F238E27FC236}">
                  <a16:creationId xmlns:a16="http://schemas.microsoft.com/office/drawing/2014/main" id="{C7A28816-4E4C-484D-A166-136D9ED53403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9834563" y="5797551"/>
              <a:ext cx="295275" cy="339725"/>
            </a:xfrm>
            <a:custGeom>
              <a:avLst/>
              <a:gdLst>
                <a:gd name="T0" fmla="*/ 295275 w 186"/>
                <a:gd name="T1" fmla="*/ 169863 h 214"/>
                <a:gd name="T2" fmla="*/ 0 w 186"/>
                <a:gd name="T3" fmla="*/ 0 h 214"/>
                <a:gd name="T4" fmla="*/ 0 w 186"/>
                <a:gd name="T5" fmla="*/ 339725 h 214"/>
                <a:gd name="T6" fmla="*/ 295275 w 186"/>
                <a:gd name="T7" fmla="*/ 169863 h 2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6" h="214">
                  <a:moveTo>
                    <a:pt x="186" y="107"/>
                  </a:moveTo>
                  <a:lnTo>
                    <a:pt x="0" y="0"/>
                  </a:lnTo>
                  <a:lnTo>
                    <a:pt x="0" y="214"/>
                  </a:lnTo>
                  <a:lnTo>
                    <a:pt x="186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7" name="Freeform 35">
              <a:extLst>
                <a:ext uri="{FF2B5EF4-FFF2-40B4-BE49-F238E27FC236}">
                  <a16:creationId xmlns:a16="http://schemas.microsoft.com/office/drawing/2014/main" id="{EAA0C8E6-32BD-4E28-9299-7DB0994AF28B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004425" y="5895976"/>
              <a:ext cx="125413" cy="142875"/>
            </a:xfrm>
            <a:custGeom>
              <a:avLst/>
              <a:gdLst>
                <a:gd name="T0" fmla="*/ 125413 w 79"/>
                <a:gd name="T1" fmla="*/ 71438 h 90"/>
                <a:gd name="T2" fmla="*/ 0 w 79"/>
                <a:gd name="T3" fmla="*/ 0 h 90"/>
                <a:gd name="T4" fmla="*/ 0 w 79"/>
                <a:gd name="T5" fmla="*/ 142875 h 90"/>
                <a:gd name="T6" fmla="*/ 125413 w 79"/>
                <a:gd name="T7" fmla="*/ 71438 h 9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9" h="90">
                  <a:moveTo>
                    <a:pt x="79" y="45"/>
                  </a:moveTo>
                  <a:lnTo>
                    <a:pt x="0" y="0"/>
                  </a:lnTo>
                  <a:lnTo>
                    <a:pt x="0" y="90"/>
                  </a:lnTo>
                  <a:lnTo>
                    <a:pt x="79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3" name="Ondertitel 2"/>
          <p:cNvSpPr>
            <a:spLocks noGrp="1" noSelect="1"/>
          </p:cNvSpPr>
          <p:nvPr>
            <p:ph type="subTitle" idx="1"/>
          </p:nvPr>
        </p:nvSpPr>
        <p:spPr>
          <a:xfrm>
            <a:off x="604800" y="3276000"/>
            <a:ext cx="10926000" cy="1227600"/>
          </a:xfrm>
        </p:spPr>
        <p:txBody>
          <a:bodyPr/>
          <a:lstStyle>
            <a:lvl1pPr marL="0" indent="0" algn="l">
              <a:buNone/>
              <a:defRPr sz="7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2" name="Titel 1"/>
          <p:cNvSpPr>
            <a:spLocks noGrp="1" noSelect="1"/>
          </p:cNvSpPr>
          <p:nvPr>
            <p:ph type="ctrTitle"/>
          </p:nvPr>
        </p:nvSpPr>
        <p:spPr>
          <a:xfrm>
            <a:off x="604800" y="820800"/>
            <a:ext cx="10926000" cy="2671200"/>
          </a:xfrm>
        </p:spPr>
        <p:txBody>
          <a:bodyPr anchor="b"/>
          <a:lstStyle>
            <a:lvl1pPr algn="l">
              <a:lnSpc>
                <a:spcPct val="96000"/>
              </a:lnSpc>
              <a:defRPr sz="104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5" name="Tijdelijke aanduiding voor tekst 4"/>
          <p:cNvSpPr>
            <a:spLocks noGrp="1" noSelect="1"/>
          </p:cNvSpPr>
          <p:nvPr>
            <p:ph type="body" sz="quarter" idx="10"/>
          </p:nvPr>
        </p:nvSpPr>
        <p:spPr>
          <a:xfrm>
            <a:off x="604800" y="5356800"/>
            <a:ext cx="5688000" cy="936000"/>
          </a:xfrm>
        </p:spPr>
        <p:txBody>
          <a:bodyPr/>
          <a:lstStyle>
            <a:lvl1pPr marL="0" indent="0">
              <a:lnSpc>
                <a:spcPct val="90000"/>
              </a:lnSpc>
              <a:buFont typeface="Arial" panose="020B0604020202020204" pitchFamily="34" charset="0"/>
              <a:buNone/>
              <a:defRPr sz="2400"/>
            </a:lvl1pPr>
            <a:lvl2pPr marL="0" marR="0" indent="0" algn="l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400" b="0" i="0" u="none" baseline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2pPr>
            <a:lvl3pPr marL="0" marR="0" indent="0" algn="l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400" b="0" i="0" u="none" baseline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3pPr>
            <a:lvl4pPr marL="0" marR="0" indent="0" algn="l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400" b="0" i="0" u="none" baseline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4pPr>
            <a:lvl5pPr marL="0" marR="0" indent="0" algn="l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400" b="0" i="0" u="none" baseline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5pPr>
            <a:lvl6pPr marL="0" marR="0" indent="0" algn="l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400" b="0" i="0" u="none" baseline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6pPr>
            <a:lvl7pPr marL="0" marR="0" indent="0" algn="l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400" b="0" i="0" u="none" baseline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7pPr>
            <a:lvl8pPr marL="0" marR="0" indent="0" algn="l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400" b="0" i="0" u="none" baseline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8pPr>
            <a:lvl9pPr marL="0" marR="0" indent="0" algn="l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400" b="0" i="0" u="none" baseline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6461777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ekop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6"/>
          <p:cNvSpPr>
            <a:spLocks noGrp="1" noSelect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3" name="Ondertitel 2"/>
          <p:cNvSpPr>
            <a:spLocks noGrp="1" noSelect="1"/>
          </p:cNvSpPr>
          <p:nvPr>
            <p:ph type="subTitle" idx="1"/>
          </p:nvPr>
        </p:nvSpPr>
        <p:spPr>
          <a:xfrm>
            <a:off x="601199" y="1908000"/>
            <a:ext cx="11030400" cy="964154"/>
          </a:xfrm>
        </p:spPr>
        <p:txBody>
          <a:bodyPr/>
          <a:lstStyle>
            <a:lvl1pPr marL="0" indent="0" algn="l">
              <a:buNone/>
              <a:defRPr sz="3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2" name="Titel 1"/>
          <p:cNvSpPr>
            <a:spLocks noGrp="1" noSelect="1"/>
          </p:cNvSpPr>
          <p:nvPr>
            <p:ph type="ctrTitle"/>
          </p:nvPr>
        </p:nvSpPr>
        <p:spPr>
          <a:xfrm>
            <a:off x="601199" y="534554"/>
            <a:ext cx="11030400" cy="1440000"/>
          </a:xfrm>
        </p:spPr>
        <p:txBody>
          <a:bodyPr anchor="b"/>
          <a:lstStyle>
            <a:lvl1pPr algn="l">
              <a:lnSpc>
                <a:spcPct val="96000"/>
              </a:lnSpc>
              <a:defRPr sz="5200" baseline="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15" name="Freeform 5 (PHJU)"/>
          <p:cNvSpPr>
            <a:spLocks noGrp="1" noSelect="1"/>
          </p:cNvSpPr>
          <p:nvPr>
            <p:ph type="body" idx="1001"/>
          </p:nvPr>
        </p:nvSpPr>
        <p:spPr bwMode="auto">
          <a:xfrm>
            <a:off x="11588750" y="6219825"/>
            <a:ext cx="355600" cy="192088"/>
          </a:xfrm>
          <a:custGeom>
            <a:avLst/>
            <a:gdLst>
              <a:gd name="T0" fmla="*/ 1119 w 1119"/>
              <a:gd name="T1" fmla="*/ 303 h 605"/>
              <a:gd name="T2" fmla="*/ 560 w 1119"/>
              <a:gd name="T3" fmla="*/ 605 h 605"/>
              <a:gd name="T4" fmla="*/ 0 w 1119"/>
              <a:gd name="T5" fmla="*/ 303 h 605"/>
              <a:gd name="T6" fmla="*/ 560 w 1119"/>
              <a:gd name="T7" fmla="*/ 0 h 605"/>
              <a:gd name="T8" fmla="*/ 1119 w 1119"/>
              <a:gd name="T9" fmla="*/ 303 h 6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19" h="605">
                <a:moveTo>
                  <a:pt x="1119" y="303"/>
                </a:moveTo>
                <a:cubicBezTo>
                  <a:pt x="1009" y="483"/>
                  <a:pt x="800" y="605"/>
                  <a:pt x="560" y="605"/>
                </a:cubicBezTo>
                <a:cubicBezTo>
                  <a:pt x="319" y="605"/>
                  <a:pt x="110" y="483"/>
                  <a:pt x="0" y="303"/>
                </a:cubicBezTo>
                <a:cubicBezTo>
                  <a:pt x="110" y="122"/>
                  <a:pt x="319" y="0"/>
                  <a:pt x="560" y="0"/>
                </a:cubicBezTo>
                <a:cubicBezTo>
                  <a:pt x="800" y="0"/>
                  <a:pt x="1009" y="122"/>
                  <a:pt x="1119" y="303"/>
                </a:cubicBez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0000" indent="-18000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Oval 6 (PHJU)"/>
          <p:cNvSpPr>
            <a:spLocks noGrp="1" noSelect="1" noChangeArrowheads="1"/>
          </p:cNvSpPr>
          <p:nvPr>
            <p:ph type="body" idx="1002"/>
          </p:nvPr>
        </p:nvSpPr>
        <p:spPr bwMode="auto">
          <a:xfrm>
            <a:off x="11701463" y="6251575"/>
            <a:ext cx="130175" cy="1301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0000" indent="-18000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7" name="Oval 7 (PHJU)"/>
          <p:cNvSpPr>
            <a:spLocks noGrp="1" noSelect="1" noChangeArrowheads="1"/>
          </p:cNvSpPr>
          <p:nvPr>
            <p:ph type="body" idx="1003"/>
          </p:nvPr>
        </p:nvSpPr>
        <p:spPr bwMode="auto">
          <a:xfrm>
            <a:off x="11737975" y="6288088"/>
            <a:ext cx="57150" cy="5715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0000" indent="-18000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8" name="Freeform 8 (PHJU)"/>
          <p:cNvSpPr>
            <a:spLocks noGrp="1" noSelect="1"/>
          </p:cNvSpPr>
          <p:nvPr>
            <p:ph type="body" idx="1004"/>
          </p:nvPr>
        </p:nvSpPr>
        <p:spPr bwMode="auto">
          <a:xfrm>
            <a:off x="11769725" y="6438900"/>
            <a:ext cx="177800" cy="190500"/>
          </a:xfrm>
          <a:custGeom>
            <a:avLst/>
            <a:gdLst>
              <a:gd name="T0" fmla="*/ 112 w 112"/>
              <a:gd name="T1" fmla="*/ 60 h 120"/>
              <a:gd name="T2" fmla="*/ 8 w 112"/>
              <a:gd name="T3" fmla="*/ 0 h 120"/>
              <a:gd name="T4" fmla="*/ 0 w 112"/>
              <a:gd name="T5" fmla="*/ 6 h 120"/>
              <a:gd name="T6" fmla="*/ 0 w 112"/>
              <a:gd name="T7" fmla="*/ 115 h 120"/>
              <a:gd name="T8" fmla="*/ 8 w 112"/>
              <a:gd name="T9" fmla="*/ 120 h 120"/>
              <a:gd name="T10" fmla="*/ 112 w 112"/>
              <a:gd name="T11" fmla="*/ 60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2" h="120">
                <a:moveTo>
                  <a:pt x="112" y="60"/>
                </a:moveTo>
                <a:lnTo>
                  <a:pt x="8" y="0"/>
                </a:lnTo>
                <a:lnTo>
                  <a:pt x="0" y="6"/>
                </a:lnTo>
                <a:lnTo>
                  <a:pt x="0" y="115"/>
                </a:lnTo>
                <a:lnTo>
                  <a:pt x="8" y="120"/>
                </a:lnTo>
                <a:lnTo>
                  <a:pt x="112" y="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0000" indent="-18000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9" name="Rectangle 9 (PHJU)"/>
          <p:cNvSpPr>
            <a:spLocks noGrp="1" noSelect="1" noChangeArrowheads="1"/>
          </p:cNvSpPr>
          <p:nvPr>
            <p:ph type="body" idx="1000"/>
          </p:nvPr>
        </p:nvSpPr>
        <p:spPr bwMode="auto">
          <a:xfrm>
            <a:off x="11591925" y="6438900"/>
            <a:ext cx="190500" cy="190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0000" indent="-18000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Freeform 10 (PHJU)"/>
          <p:cNvSpPr>
            <a:spLocks noGrp="1" noSelect="1"/>
          </p:cNvSpPr>
          <p:nvPr>
            <p:ph type="body" idx="1005"/>
          </p:nvPr>
        </p:nvSpPr>
        <p:spPr bwMode="auto">
          <a:xfrm>
            <a:off x="11877675" y="6494463"/>
            <a:ext cx="69850" cy="80963"/>
          </a:xfrm>
          <a:custGeom>
            <a:avLst/>
            <a:gdLst>
              <a:gd name="T0" fmla="*/ 44 w 44"/>
              <a:gd name="T1" fmla="*/ 25 h 51"/>
              <a:gd name="T2" fmla="*/ 0 w 44"/>
              <a:gd name="T3" fmla="*/ 0 h 51"/>
              <a:gd name="T4" fmla="*/ 0 w 44"/>
              <a:gd name="T5" fmla="*/ 51 h 51"/>
              <a:gd name="T6" fmla="*/ 44 w 44"/>
              <a:gd name="T7" fmla="*/ 25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4" h="51">
                <a:moveTo>
                  <a:pt x="44" y="25"/>
                </a:moveTo>
                <a:lnTo>
                  <a:pt x="0" y="0"/>
                </a:lnTo>
                <a:lnTo>
                  <a:pt x="0" y="51"/>
                </a:lnTo>
                <a:lnTo>
                  <a:pt x="44" y="2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0000" indent="-18000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Instructie algemeen"/>
          <p:cNvSpPr>
            <a:spLocks noGrp="1" noSelect="1"/>
          </p:cNvSpPr>
          <p:nvPr>
            <p:ph type="body" sz="quarter" idx="14"/>
          </p:nvPr>
        </p:nvSpPr>
        <p:spPr>
          <a:xfrm>
            <a:off x="-2160000" y="-2"/>
            <a:ext cx="2052000" cy="4835237"/>
          </a:xfrm>
          <a:ln>
            <a:solidFill>
              <a:schemeClr val="accent1"/>
            </a:solidFill>
          </a:ln>
        </p:spPr>
        <p:txBody>
          <a:bodyPr lIns="36000" tIns="36000" rIns="36000" bIns="36000"/>
          <a:lstStyle>
            <a:lvl1pPr marL="0" indent="0">
              <a:buNone/>
              <a:defRPr sz="1100" b="0"/>
            </a:lvl1pPr>
            <a:lvl2pPr marL="0" indent="0">
              <a:buNone/>
              <a:defRPr sz="1100" b="0"/>
            </a:lvl2pPr>
            <a:lvl3pPr marL="0" indent="0">
              <a:buNone/>
              <a:defRPr sz="1100" b="0"/>
            </a:lvl3pPr>
            <a:lvl4pPr marL="0" indent="0">
              <a:buFont typeface="Arial" panose="020B0604020202020204" pitchFamily="34" charset="0"/>
              <a:buNone/>
              <a:defRPr sz="1100" b="0"/>
            </a:lvl4pPr>
            <a:lvl5pPr marL="0" indent="0">
              <a:buFont typeface="Arial" panose="020B0604020202020204" pitchFamily="34" charset="0"/>
              <a:buNone/>
              <a:defRPr sz="1100" b="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13" name="Tijdelijke aanduiding voor afbeelding 9"/>
          <p:cNvSpPr>
            <a:spLocks noGrp="1" noSelect="1" noChangeAspect="1"/>
          </p:cNvSpPr>
          <p:nvPr>
            <p:ph type="pic" sz="quarter" idx="15"/>
          </p:nvPr>
        </p:nvSpPr>
        <p:spPr>
          <a:xfrm>
            <a:off x="-2118986" y="2624968"/>
            <a:ext cx="1980000" cy="606915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9732815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ekop 1 (vaste afbeelding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3">
            <a:extLst>
              <a:ext uri="{FF2B5EF4-FFF2-40B4-BE49-F238E27FC236}">
                <a16:creationId xmlns:a16="http://schemas.microsoft.com/office/drawing/2014/main" id="{30B785D7-8517-44FF-A72B-D3A4E5BBA34D}"/>
              </a:ext>
            </a:extLst>
          </p:cNvPr>
          <p:cNvGrpSpPr>
            <a:grpSpLocks noSelect="1" noChangeAspect="1"/>
          </p:cNvGrpSpPr>
          <p:nvPr userDrawn="1"/>
        </p:nvGrpSpPr>
        <p:grpSpPr bwMode="auto">
          <a:xfrm>
            <a:off x="2478088" y="922338"/>
            <a:ext cx="8602662" cy="5935662"/>
            <a:chOff x="1561" y="581"/>
            <a:chExt cx="5419" cy="3739"/>
          </a:xfrm>
        </p:grpSpPr>
        <p:sp>
          <p:nvSpPr>
            <p:cNvPr id="5" name="Freeform 14">
              <a:extLst>
                <a:ext uri="{FF2B5EF4-FFF2-40B4-BE49-F238E27FC236}">
                  <a16:creationId xmlns:a16="http://schemas.microsoft.com/office/drawing/2014/main" id="{0D2A9172-2EFE-4BA0-8E9C-23C738F52803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951" y="3435"/>
              <a:ext cx="1422" cy="885"/>
            </a:xfrm>
            <a:custGeom>
              <a:avLst/>
              <a:gdLst>
                <a:gd name="T0" fmla="*/ 323 w 7112"/>
                <a:gd name="T1" fmla="*/ 179 h 4427"/>
                <a:gd name="T2" fmla="*/ 110 w 7112"/>
                <a:gd name="T3" fmla="*/ 129 h 4427"/>
                <a:gd name="T4" fmla="*/ 13 w 7112"/>
                <a:gd name="T5" fmla="*/ 494 h 4427"/>
                <a:gd name="T6" fmla="*/ 13 w 7112"/>
                <a:gd name="T7" fmla="*/ 885 h 4427"/>
                <a:gd name="T8" fmla="*/ 1422 w 7112"/>
                <a:gd name="T9" fmla="*/ 885 h 4427"/>
                <a:gd name="T10" fmla="*/ 1069 w 7112"/>
                <a:gd name="T11" fmla="*/ 179 h 4427"/>
                <a:gd name="T12" fmla="*/ 323 w 7112"/>
                <a:gd name="T13" fmla="*/ 179 h 44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112" h="4427">
                  <a:moveTo>
                    <a:pt x="1617" y="896"/>
                  </a:moveTo>
                  <a:cubicBezTo>
                    <a:pt x="1617" y="896"/>
                    <a:pt x="1104" y="0"/>
                    <a:pt x="552" y="645"/>
                  </a:cubicBezTo>
                  <a:cubicBezTo>
                    <a:pt x="0" y="1290"/>
                    <a:pt x="63" y="2473"/>
                    <a:pt x="63" y="2473"/>
                  </a:cubicBezTo>
                  <a:cubicBezTo>
                    <a:pt x="63" y="4427"/>
                    <a:pt x="63" y="4427"/>
                    <a:pt x="63" y="4427"/>
                  </a:cubicBezTo>
                  <a:cubicBezTo>
                    <a:pt x="7112" y="4427"/>
                    <a:pt x="7112" y="4427"/>
                    <a:pt x="7112" y="4427"/>
                  </a:cubicBezTo>
                  <a:cubicBezTo>
                    <a:pt x="5347" y="896"/>
                    <a:pt x="5347" y="896"/>
                    <a:pt x="5347" y="896"/>
                  </a:cubicBezTo>
                  <a:lnTo>
                    <a:pt x="1617" y="8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6" name="Freeform 15">
              <a:extLst>
                <a:ext uri="{FF2B5EF4-FFF2-40B4-BE49-F238E27FC236}">
                  <a16:creationId xmlns:a16="http://schemas.microsoft.com/office/drawing/2014/main" id="{44524236-FD3E-498E-814D-A27C0F914837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4158" y="3614"/>
              <a:ext cx="1410" cy="706"/>
            </a:xfrm>
            <a:custGeom>
              <a:avLst/>
              <a:gdLst>
                <a:gd name="T0" fmla="*/ 1162 w 1410"/>
                <a:gd name="T1" fmla="*/ 0 h 706"/>
                <a:gd name="T2" fmla="*/ 353 w 1410"/>
                <a:gd name="T3" fmla="*/ 0 h 706"/>
                <a:gd name="T4" fmla="*/ 0 w 1410"/>
                <a:gd name="T5" fmla="*/ 706 h 706"/>
                <a:gd name="T6" fmla="*/ 1410 w 1410"/>
                <a:gd name="T7" fmla="*/ 706 h 706"/>
                <a:gd name="T8" fmla="*/ 1410 w 1410"/>
                <a:gd name="T9" fmla="*/ 311 h 706"/>
                <a:gd name="T10" fmla="*/ 1162 w 1410"/>
                <a:gd name="T11" fmla="*/ 0 h 7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10" h="706">
                  <a:moveTo>
                    <a:pt x="1162" y="0"/>
                  </a:moveTo>
                  <a:lnTo>
                    <a:pt x="353" y="0"/>
                  </a:lnTo>
                  <a:lnTo>
                    <a:pt x="0" y="706"/>
                  </a:lnTo>
                  <a:lnTo>
                    <a:pt x="1410" y="706"/>
                  </a:lnTo>
                  <a:lnTo>
                    <a:pt x="1410" y="311"/>
                  </a:lnTo>
                  <a:lnTo>
                    <a:pt x="116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7" name="Freeform 16">
              <a:extLst>
                <a:ext uri="{FF2B5EF4-FFF2-40B4-BE49-F238E27FC236}">
                  <a16:creationId xmlns:a16="http://schemas.microsoft.com/office/drawing/2014/main" id="{4A467463-F2F7-44F6-99E1-AF413F2EB727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2088" y="3738"/>
              <a:ext cx="870" cy="582"/>
            </a:xfrm>
            <a:custGeom>
              <a:avLst/>
              <a:gdLst>
                <a:gd name="T0" fmla="*/ 870 w 4352"/>
                <a:gd name="T1" fmla="*/ 435 h 2909"/>
                <a:gd name="T2" fmla="*/ 435 w 4352"/>
                <a:gd name="T3" fmla="*/ 0 h 2909"/>
                <a:gd name="T4" fmla="*/ 0 w 4352"/>
                <a:gd name="T5" fmla="*/ 435 h 2909"/>
                <a:gd name="T6" fmla="*/ 0 w 4352"/>
                <a:gd name="T7" fmla="*/ 582 h 2909"/>
                <a:gd name="T8" fmla="*/ 857 w 4352"/>
                <a:gd name="T9" fmla="*/ 582 h 2909"/>
                <a:gd name="T10" fmla="*/ 864 w 4352"/>
                <a:gd name="T11" fmla="*/ 510 h 2909"/>
                <a:gd name="T12" fmla="*/ 870 w 4352"/>
                <a:gd name="T13" fmla="*/ 435 h 290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352" h="2909">
                  <a:moveTo>
                    <a:pt x="4352" y="2176"/>
                  </a:moveTo>
                  <a:cubicBezTo>
                    <a:pt x="4352" y="974"/>
                    <a:pt x="3378" y="0"/>
                    <a:pt x="2176" y="0"/>
                  </a:cubicBezTo>
                  <a:cubicBezTo>
                    <a:pt x="974" y="0"/>
                    <a:pt x="0" y="974"/>
                    <a:pt x="0" y="2176"/>
                  </a:cubicBezTo>
                  <a:cubicBezTo>
                    <a:pt x="0" y="2909"/>
                    <a:pt x="0" y="2909"/>
                    <a:pt x="0" y="2909"/>
                  </a:cubicBezTo>
                  <a:cubicBezTo>
                    <a:pt x="4289" y="2909"/>
                    <a:pt x="4289" y="2909"/>
                    <a:pt x="4289" y="2909"/>
                  </a:cubicBezTo>
                  <a:cubicBezTo>
                    <a:pt x="4320" y="2549"/>
                    <a:pt x="4320" y="2549"/>
                    <a:pt x="4320" y="2549"/>
                  </a:cubicBezTo>
                  <a:cubicBezTo>
                    <a:pt x="4341" y="2428"/>
                    <a:pt x="4352" y="2303"/>
                    <a:pt x="4352" y="2176"/>
                  </a:cubicBezTo>
                  <a:close/>
                </a:path>
              </a:pathLst>
            </a:custGeom>
            <a:solidFill>
              <a:srgbClr val="F9F6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8" name="Freeform 17">
              <a:extLst>
                <a:ext uri="{FF2B5EF4-FFF2-40B4-BE49-F238E27FC236}">
                  <a16:creationId xmlns:a16="http://schemas.microsoft.com/office/drawing/2014/main" id="{426E9911-8054-433D-B25C-0041A92CD59E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4573" y="3738"/>
              <a:ext cx="871" cy="582"/>
            </a:xfrm>
            <a:custGeom>
              <a:avLst/>
              <a:gdLst>
                <a:gd name="T0" fmla="*/ 435 w 4351"/>
                <a:gd name="T1" fmla="*/ 0 h 2909"/>
                <a:gd name="T2" fmla="*/ 0 w 4351"/>
                <a:gd name="T3" fmla="*/ 435 h 2909"/>
                <a:gd name="T4" fmla="*/ 6 w 4351"/>
                <a:gd name="T5" fmla="*/ 510 h 2909"/>
                <a:gd name="T6" fmla="*/ 13 w 4351"/>
                <a:gd name="T7" fmla="*/ 582 h 2909"/>
                <a:gd name="T8" fmla="*/ 871 w 4351"/>
                <a:gd name="T9" fmla="*/ 582 h 2909"/>
                <a:gd name="T10" fmla="*/ 871 w 4351"/>
                <a:gd name="T11" fmla="*/ 435 h 2909"/>
                <a:gd name="T12" fmla="*/ 435 w 4351"/>
                <a:gd name="T13" fmla="*/ 0 h 290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351" h="2909">
                  <a:moveTo>
                    <a:pt x="2175" y="0"/>
                  </a:moveTo>
                  <a:cubicBezTo>
                    <a:pt x="974" y="0"/>
                    <a:pt x="0" y="974"/>
                    <a:pt x="0" y="2176"/>
                  </a:cubicBezTo>
                  <a:cubicBezTo>
                    <a:pt x="0" y="2303"/>
                    <a:pt x="11" y="2428"/>
                    <a:pt x="32" y="2549"/>
                  </a:cubicBezTo>
                  <a:cubicBezTo>
                    <a:pt x="63" y="2909"/>
                    <a:pt x="63" y="2909"/>
                    <a:pt x="63" y="2909"/>
                  </a:cubicBezTo>
                  <a:cubicBezTo>
                    <a:pt x="4351" y="2909"/>
                    <a:pt x="4351" y="2909"/>
                    <a:pt x="4351" y="2909"/>
                  </a:cubicBezTo>
                  <a:cubicBezTo>
                    <a:pt x="4351" y="2176"/>
                    <a:pt x="4351" y="2176"/>
                    <a:pt x="4351" y="2176"/>
                  </a:cubicBezTo>
                  <a:cubicBezTo>
                    <a:pt x="4351" y="974"/>
                    <a:pt x="3377" y="0"/>
                    <a:pt x="2175" y="0"/>
                  </a:cubicBezTo>
                  <a:close/>
                </a:path>
              </a:pathLst>
            </a:custGeom>
            <a:solidFill>
              <a:srgbClr val="F9F6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9" name="Freeform 18">
              <a:extLst>
                <a:ext uri="{FF2B5EF4-FFF2-40B4-BE49-F238E27FC236}">
                  <a16:creationId xmlns:a16="http://schemas.microsoft.com/office/drawing/2014/main" id="{10917DAA-ABC1-4D7B-A03D-607DA0BA1AE1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964" y="1935"/>
              <a:ext cx="1534" cy="1679"/>
            </a:xfrm>
            <a:custGeom>
              <a:avLst/>
              <a:gdLst>
                <a:gd name="T0" fmla="*/ 1516 w 7672"/>
                <a:gd name="T1" fmla="*/ 1095 h 8392"/>
                <a:gd name="T2" fmla="*/ 1367 w 7672"/>
                <a:gd name="T3" fmla="*/ 746 h 8392"/>
                <a:gd name="T4" fmla="*/ 1367 w 7672"/>
                <a:gd name="T5" fmla="*/ 684 h 8392"/>
                <a:gd name="T6" fmla="*/ 1309 w 7672"/>
                <a:gd name="T7" fmla="*/ 408 h 8392"/>
                <a:gd name="T8" fmla="*/ 684 w 7672"/>
                <a:gd name="T9" fmla="*/ 0 h 8392"/>
                <a:gd name="T10" fmla="*/ 0 w 7672"/>
                <a:gd name="T11" fmla="*/ 684 h 8392"/>
                <a:gd name="T12" fmla="*/ 249 w 7672"/>
                <a:gd name="T13" fmla="*/ 1212 h 8392"/>
                <a:gd name="T14" fmla="*/ 249 w 7672"/>
                <a:gd name="T15" fmla="*/ 1212 h 8392"/>
                <a:gd name="T16" fmla="*/ 249 w 7672"/>
                <a:gd name="T17" fmla="*/ 1679 h 8392"/>
                <a:gd name="T18" fmla="*/ 1056 w 7672"/>
                <a:gd name="T19" fmla="*/ 1679 h 8392"/>
                <a:gd name="T20" fmla="*/ 1057 w 7672"/>
                <a:gd name="T21" fmla="*/ 1679 h 8392"/>
                <a:gd name="T22" fmla="*/ 1057 w 7672"/>
                <a:gd name="T23" fmla="*/ 1679 h 8392"/>
                <a:gd name="T24" fmla="*/ 1057 w 7672"/>
                <a:gd name="T25" fmla="*/ 1679 h 8392"/>
                <a:gd name="T26" fmla="*/ 1057 w 7672"/>
                <a:gd name="T27" fmla="*/ 1555 h 8392"/>
                <a:gd name="T28" fmla="*/ 1243 w 7672"/>
                <a:gd name="T29" fmla="*/ 1555 h 8392"/>
                <a:gd name="T30" fmla="*/ 1367 w 7672"/>
                <a:gd name="T31" fmla="*/ 1430 h 8392"/>
                <a:gd name="T32" fmla="*/ 1367 w 7672"/>
                <a:gd name="T33" fmla="*/ 1311 h 8392"/>
                <a:gd name="T34" fmla="*/ 1367 w 7672"/>
                <a:gd name="T35" fmla="*/ 1182 h 8392"/>
                <a:gd name="T36" fmla="*/ 1459 w 7672"/>
                <a:gd name="T37" fmla="*/ 1182 h 8392"/>
                <a:gd name="T38" fmla="*/ 1516 w 7672"/>
                <a:gd name="T39" fmla="*/ 1095 h 839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7672" h="8392">
                  <a:moveTo>
                    <a:pt x="7584" y="5472"/>
                  </a:moveTo>
                  <a:cubicBezTo>
                    <a:pt x="6838" y="3730"/>
                    <a:pt x="6838" y="3730"/>
                    <a:pt x="6838" y="3730"/>
                  </a:cubicBezTo>
                  <a:cubicBezTo>
                    <a:pt x="6838" y="3419"/>
                    <a:pt x="6838" y="3419"/>
                    <a:pt x="6838" y="3419"/>
                  </a:cubicBezTo>
                  <a:cubicBezTo>
                    <a:pt x="6838" y="2927"/>
                    <a:pt x="6734" y="2459"/>
                    <a:pt x="6547" y="2037"/>
                  </a:cubicBezTo>
                  <a:cubicBezTo>
                    <a:pt x="6016" y="837"/>
                    <a:pt x="4815" y="0"/>
                    <a:pt x="3419" y="0"/>
                  </a:cubicBezTo>
                  <a:cubicBezTo>
                    <a:pt x="1531" y="0"/>
                    <a:pt x="0" y="1531"/>
                    <a:pt x="0" y="3419"/>
                  </a:cubicBezTo>
                  <a:cubicBezTo>
                    <a:pt x="0" y="4481"/>
                    <a:pt x="484" y="5430"/>
                    <a:pt x="1243" y="6057"/>
                  </a:cubicBezTo>
                  <a:cubicBezTo>
                    <a:pt x="1243" y="6057"/>
                    <a:pt x="1243" y="6057"/>
                    <a:pt x="1243" y="6057"/>
                  </a:cubicBezTo>
                  <a:cubicBezTo>
                    <a:pt x="1243" y="8392"/>
                    <a:pt x="1243" y="8392"/>
                    <a:pt x="1243" y="8392"/>
                  </a:cubicBezTo>
                  <a:cubicBezTo>
                    <a:pt x="5283" y="8392"/>
                    <a:pt x="5283" y="8392"/>
                    <a:pt x="5283" y="8392"/>
                  </a:cubicBezTo>
                  <a:cubicBezTo>
                    <a:pt x="5284" y="8392"/>
                    <a:pt x="5284" y="8392"/>
                    <a:pt x="5284" y="8392"/>
                  </a:cubicBezTo>
                  <a:cubicBezTo>
                    <a:pt x="5284" y="8392"/>
                    <a:pt x="5284" y="8392"/>
                    <a:pt x="5284" y="8392"/>
                  </a:cubicBezTo>
                  <a:cubicBezTo>
                    <a:pt x="5284" y="8392"/>
                    <a:pt x="5284" y="8392"/>
                    <a:pt x="5284" y="8392"/>
                  </a:cubicBezTo>
                  <a:cubicBezTo>
                    <a:pt x="5284" y="7771"/>
                    <a:pt x="5284" y="7771"/>
                    <a:pt x="5284" y="7771"/>
                  </a:cubicBezTo>
                  <a:cubicBezTo>
                    <a:pt x="6216" y="7771"/>
                    <a:pt x="6216" y="7771"/>
                    <a:pt x="6216" y="7771"/>
                  </a:cubicBezTo>
                  <a:cubicBezTo>
                    <a:pt x="6559" y="7771"/>
                    <a:pt x="6838" y="7492"/>
                    <a:pt x="6838" y="7149"/>
                  </a:cubicBezTo>
                  <a:cubicBezTo>
                    <a:pt x="6838" y="6553"/>
                    <a:pt x="6838" y="6553"/>
                    <a:pt x="6838" y="6553"/>
                  </a:cubicBezTo>
                  <a:cubicBezTo>
                    <a:pt x="6838" y="5906"/>
                    <a:pt x="6838" y="5906"/>
                    <a:pt x="6838" y="5906"/>
                  </a:cubicBezTo>
                  <a:cubicBezTo>
                    <a:pt x="7299" y="5906"/>
                    <a:pt x="7299" y="5906"/>
                    <a:pt x="7299" y="5906"/>
                  </a:cubicBezTo>
                  <a:cubicBezTo>
                    <a:pt x="7522" y="5906"/>
                    <a:pt x="7672" y="5678"/>
                    <a:pt x="7584" y="5472"/>
                  </a:cubicBezTo>
                </a:path>
              </a:pathLst>
            </a:custGeom>
            <a:solidFill>
              <a:srgbClr val="EFB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0" name="Freeform 19">
              <a:extLst>
                <a:ext uri="{FF2B5EF4-FFF2-40B4-BE49-F238E27FC236}">
                  <a16:creationId xmlns:a16="http://schemas.microsoft.com/office/drawing/2014/main" id="{6050C7C5-71CD-44F7-9CEE-FE73089CD195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561" y="1668"/>
              <a:ext cx="1957" cy="2201"/>
            </a:xfrm>
            <a:custGeom>
              <a:avLst/>
              <a:gdLst>
                <a:gd name="T0" fmla="*/ 325 w 9791"/>
                <a:gd name="T1" fmla="*/ 2201 h 11003"/>
                <a:gd name="T2" fmla="*/ 225 w 9791"/>
                <a:gd name="T3" fmla="*/ 1885 h 11003"/>
                <a:gd name="T4" fmla="*/ 126 w 9791"/>
                <a:gd name="T5" fmla="*/ 1164 h 11003"/>
                <a:gd name="T6" fmla="*/ 218 w 9791"/>
                <a:gd name="T7" fmla="*/ 1031 h 11003"/>
                <a:gd name="T8" fmla="*/ 233 w 9791"/>
                <a:gd name="T9" fmla="*/ 989 h 11003"/>
                <a:gd name="T10" fmla="*/ 600 w 9791"/>
                <a:gd name="T11" fmla="*/ 240 h 11003"/>
                <a:gd name="T12" fmla="*/ 1130 w 9791"/>
                <a:gd name="T13" fmla="*/ 26 h 11003"/>
                <a:gd name="T14" fmla="*/ 1934 w 9791"/>
                <a:gd name="T15" fmla="*/ 460 h 11003"/>
                <a:gd name="T16" fmla="*/ 1955 w 9791"/>
                <a:gd name="T17" fmla="*/ 505 h 11003"/>
                <a:gd name="T18" fmla="*/ 1951 w 9791"/>
                <a:gd name="T19" fmla="*/ 533 h 11003"/>
                <a:gd name="T20" fmla="*/ 1667 w 9791"/>
                <a:gd name="T21" fmla="*/ 796 h 11003"/>
                <a:gd name="T22" fmla="*/ 1539 w 9791"/>
                <a:gd name="T23" fmla="*/ 849 h 11003"/>
                <a:gd name="T24" fmla="*/ 1418 w 9791"/>
                <a:gd name="T25" fmla="*/ 891 h 11003"/>
                <a:gd name="T26" fmla="*/ 1333 w 9791"/>
                <a:gd name="T27" fmla="*/ 910 h 11003"/>
                <a:gd name="T28" fmla="*/ 1307 w 9791"/>
                <a:gd name="T29" fmla="*/ 937 h 11003"/>
                <a:gd name="T30" fmla="*/ 1176 w 9791"/>
                <a:gd name="T31" fmla="*/ 1091 h 11003"/>
                <a:gd name="T32" fmla="*/ 1163 w 9791"/>
                <a:gd name="T33" fmla="*/ 1092 h 11003"/>
                <a:gd name="T34" fmla="*/ 1159 w 9791"/>
                <a:gd name="T35" fmla="*/ 1048 h 11003"/>
                <a:gd name="T36" fmla="*/ 1039 w 9791"/>
                <a:gd name="T37" fmla="*/ 1367 h 11003"/>
                <a:gd name="T38" fmla="*/ 937 w 9791"/>
                <a:gd name="T39" fmla="*/ 1890 h 11003"/>
                <a:gd name="T40" fmla="*/ 325 w 9791"/>
                <a:gd name="T41" fmla="*/ 2201 h 1100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9791" h="11003">
                  <a:moveTo>
                    <a:pt x="1625" y="11003"/>
                  </a:moveTo>
                  <a:cubicBezTo>
                    <a:pt x="1625" y="11003"/>
                    <a:pt x="1500" y="9806"/>
                    <a:pt x="1124" y="9422"/>
                  </a:cubicBezTo>
                  <a:cubicBezTo>
                    <a:pt x="211" y="8489"/>
                    <a:pt x="0" y="6959"/>
                    <a:pt x="632" y="5821"/>
                  </a:cubicBezTo>
                  <a:cubicBezTo>
                    <a:pt x="762" y="5586"/>
                    <a:pt x="940" y="5378"/>
                    <a:pt x="1089" y="5153"/>
                  </a:cubicBezTo>
                  <a:cubicBezTo>
                    <a:pt x="1128" y="5093"/>
                    <a:pt x="1162" y="5016"/>
                    <a:pt x="1164" y="4946"/>
                  </a:cubicBezTo>
                  <a:cubicBezTo>
                    <a:pt x="1214" y="3420"/>
                    <a:pt x="1828" y="2168"/>
                    <a:pt x="3003" y="1201"/>
                  </a:cubicBezTo>
                  <a:cubicBezTo>
                    <a:pt x="3771" y="568"/>
                    <a:pt x="4661" y="204"/>
                    <a:pt x="5655" y="131"/>
                  </a:cubicBezTo>
                  <a:cubicBezTo>
                    <a:pt x="7453" y="0"/>
                    <a:pt x="8792" y="735"/>
                    <a:pt x="9676" y="2302"/>
                  </a:cubicBezTo>
                  <a:cubicBezTo>
                    <a:pt x="9717" y="2374"/>
                    <a:pt x="9755" y="2448"/>
                    <a:pt x="9779" y="2526"/>
                  </a:cubicBezTo>
                  <a:cubicBezTo>
                    <a:pt x="9791" y="2567"/>
                    <a:pt x="9784" y="2628"/>
                    <a:pt x="9761" y="2663"/>
                  </a:cubicBezTo>
                  <a:cubicBezTo>
                    <a:pt x="9392" y="3214"/>
                    <a:pt x="8919" y="3658"/>
                    <a:pt x="8341" y="3980"/>
                  </a:cubicBezTo>
                  <a:cubicBezTo>
                    <a:pt x="8140" y="4092"/>
                    <a:pt x="7915" y="4160"/>
                    <a:pt x="7699" y="4242"/>
                  </a:cubicBezTo>
                  <a:cubicBezTo>
                    <a:pt x="7499" y="4317"/>
                    <a:pt x="7299" y="4390"/>
                    <a:pt x="7096" y="4453"/>
                  </a:cubicBezTo>
                  <a:cubicBezTo>
                    <a:pt x="6957" y="4496"/>
                    <a:pt x="6812" y="4524"/>
                    <a:pt x="6669" y="4549"/>
                  </a:cubicBezTo>
                  <a:cubicBezTo>
                    <a:pt x="6586" y="4564"/>
                    <a:pt x="6549" y="4590"/>
                    <a:pt x="6537" y="4684"/>
                  </a:cubicBezTo>
                  <a:cubicBezTo>
                    <a:pt x="6491" y="5065"/>
                    <a:pt x="6219" y="5376"/>
                    <a:pt x="5882" y="5453"/>
                  </a:cubicBezTo>
                  <a:cubicBezTo>
                    <a:pt x="5866" y="5457"/>
                    <a:pt x="5847" y="5455"/>
                    <a:pt x="5817" y="5457"/>
                  </a:cubicBezTo>
                  <a:cubicBezTo>
                    <a:pt x="5811" y="5380"/>
                    <a:pt x="5806" y="5309"/>
                    <a:pt x="5801" y="5237"/>
                  </a:cubicBezTo>
                  <a:cubicBezTo>
                    <a:pt x="5770" y="4866"/>
                    <a:pt x="5199" y="6834"/>
                    <a:pt x="5199" y="6834"/>
                  </a:cubicBezTo>
                  <a:cubicBezTo>
                    <a:pt x="5199" y="6834"/>
                    <a:pt x="5280" y="8354"/>
                    <a:pt x="4689" y="9447"/>
                  </a:cubicBezTo>
                  <a:cubicBezTo>
                    <a:pt x="4082" y="10569"/>
                    <a:pt x="1625" y="11003"/>
                    <a:pt x="1625" y="11003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1" name="Oval 20">
              <a:extLst>
                <a:ext uri="{FF2B5EF4-FFF2-40B4-BE49-F238E27FC236}">
                  <a16:creationId xmlns:a16="http://schemas.microsoft.com/office/drawing/2014/main" id="{13247FFE-2DE7-4CE2-89B3-A665CB22236D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2430" y="2557"/>
              <a:ext cx="310" cy="311"/>
            </a:xfrm>
            <a:prstGeom prst="ellipse">
              <a:avLst/>
            </a:prstGeom>
            <a:solidFill>
              <a:srgbClr val="EFB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12" name="Oval 21">
              <a:extLst>
                <a:ext uri="{FF2B5EF4-FFF2-40B4-BE49-F238E27FC236}">
                  <a16:creationId xmlns:a16="http://schemas.microsoft.com/office/drawing/2014/main" id="{2E406AB1-E2FE-47E2-837E-65AE1A1F1E1C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2492" y="2775"/>
              <a:ext cx="217" cy="217"/>
            </a:xfrm>
            <a:prstGeom prst="ellipse">
              <a:avLst/>
            </a:prstGeom>
            <a:solidFill>
              <a:srgbClr val="EFB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13" name="Freeform 22">
              <a:extLst>
                <a:ext uri="{FF2B5EF4-FFF2-40B4-BE49-F238E27FC236}">
                  <a16:creationId xmlns:a16="http://schemas.microsoft.com/office/drawing/2014/main" id="{21716802-1D16-4B8B-B8F2-6DC83DA8609C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4034" y="1935"/>
              <a:ext cx="1534" cy="1679"/>
            </a:xfrm>
            <a:custGeom>
              <a:avLst/>
              <a:gdLst>
                <a:gd name="T0" fmla="*/ 1285 w 7673"/>
                <a:gd name="T1" fmla="*/ 1289 h 8392"/>
                <a:gd name="T2" fmla="*/ 1285 w 7673"/>
                <a:gd name="T3" fmla="*/ 1212 h 8392"/>
                <a:gd name="T4" fmla="*/ 1534 w 7673"/>
                <a:gd name="T5" fmla="*/ 684 h 8392"/>
                <a:gd name="T6" fmla="*/ 850 w 7673"/>
                <a:gd name="T7" fmla="*/ 0 h 8392"/>
                <a:gd name="T8" fmla="*/ 278 w 7673"/>
                <a:gd name="T9" fmla="*/ 311 h 8392"/>
                <a:gd name="T10" fmla="*/ 225 w 7673"/>
                <a:gd name="T11" fmla="*/ 408 h 8392"/>
                <a:gd name="T12" fmla="*/ 169 w 7673"/>
                <a:gd name="T13" fmla="*/ 635 h 8392"/>
                <a:gd name="T14" fmla="*/ 167 w 7673"/>
                <a:gd name="T15" fmla="*/ 684 h 8392"/>
                <a:gd name="T16" fmla="*/ 167 w 7673"/>
                <a:gd name="T17" fmla="*/ 746 h 8392"/>
                <a:gd name="T18" fmla="*/ 18 w 7673"/>
                <a:gd name="T19" fmla="*/ 1095 h 8392"/>
                <a:gd name="T20" fmla="*/ 75 w 7673"/>
                <a:gd name="T21" fmla="*/ 1182 h 8392"/>
                <a:gd name="T22" fmla="*/ 167 w 7673"/>
                <a:gd name="T23" fmla="*/ 1182 h 8392"/>
                <a:gd name="T24" fmla="*/ 167 w 7673"/>
                <a:gd name="T25" fmla="*/ 1311 h 8392"/>
                <a:gd name="T26" fmla="*/ 167 w 7673"/>
                <a:gd name="T27" fmla="*/ 1430 h 8392"/>
                <a:gd name="T28" fmla="*/ 291 w 7673"/>
                <a:gd name="T29" fmla="*/ 1555 h 8392"/>
                <a:gd name="T30" fmla="*/ 478 w 7673"/>
                <a:gd name="T31" fmla="*/ 1555 h 8392"/>
                <a:gd name="T32" fmla="*/ 478 w 7673"/>
                <a:gd name="T33" fmla="*/ 1679 h 8392"/>
                <a:gd name="T34" fmla="*/ 1285 w 7673"/>
                <a:gd name="T35" fmla="*/ 1679 h 8392"/>
                <a:gd name="T36" fmla="*/ 1285 w 7673"/>
                <a:gd name="T37" fmla="*/ 1305 h 8392"/>
                <a:gd name="T38" fmla="*/ 1285 w 7673"/>
                <a:gd name="T39" fmla="*/ 1289 h 839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7673" h="8392">
                  <a:moveTo>
                    <a:pt x="6429" y="6444"/>
                  </a:moveTo>
                  <a:cubicBezTo>
                    <a:pt x="6429" y="6057"/>
                    <a:pt x="6429" y="6057"/>
                    <a:pt x="6429" y="6057"/>
                  </a:cubicBezTo>
                  <a:cubicBezTo>
                    <a:pt x="7189" y="5430"/>
                    <a:pt x="7673" y="4481"/>
                    <a:pt x="7673" y="3419"/>
                  </a:cubicBezTo>
                  <a:cubicBezTo>
                    <a:pt x="7673" y="1531"/>
                    <a:pt x="6142" y="0"/>
                    <a:pt x="4254" y="0"/>
                  </a:cubicBezTo>
                  <a:cubicBezTo>
                    <a:pt x="3054" y="0"/>
                    <a:pt x="1999" y="618"/>
                    <a:pt x="1389" y="1553"/>
                  </a:cubicBezTo>
                  <a:cubicBezTo>
                    <a:pt x="1289" y="1707"/>
                    <a:pt x="1201" y="1868"/>
                    <a:pt x="1126" y="2037"/>
                  </a:cubicBezTo>
                  <a:cubicBezTo>
                    <a:pt x="970" y="2389"/>
                    <a:pt x="872" y="2773"/>
                    <a:pt x="843" y="3176"/>
                  </a:cubicBezTo>
                  <a:cubicBezTo>
                    <a:pt x="838" y="3257"/>
                    <a:pt x="835" y="3337"/>
                    <a:pt x="835" y="3419"/>
                  </a:cubicBezTo>
                  <a:cubicBezTo>
                    <a:pt x="835" y="3730"/>
                    <a:pt x="835" y="3730"/>
                    <a:pt x="835" y="3730"/>
                  </a:cubicBezTo>
                  <a:cubicBezTo>
                    <a:pt x="88" y="5472"/>
                    <a:pt x="88" y="5472"/>
                    <a:pt x="88" y="5472"/>
                  </a:cubicBezTo>
                  <a:cubicBezTo>
                    <a:pt x="0" y="5678"/>
                    <a:pt x="151" y="5906"/>
                    <a:pt x="374" y="5906"/>
                  </a:cubicBezTo>
                  <a:cubicBezTo>
                    <a:pt x="835" y="5906"/>
                    <a:pt x="835" y="5906"/>
                    <a:pt x="835" y="5906"/>
                  </a:cubicBezTo>
                  <a:cubicBezTo>
                    <a:pt x="835" y="6553"/>
                    <a:pt x="835" y="6553"/>
                    <a:pt x="835" y="6553"/>
                  </a:cubicBezTo>
                  <a:cubicBezTo>
                    <a:pt x="835" y="7149"/>
                    <a:pt x="835" y="7149"/>
                    <a:pt x="835" y="7149"/>
                  </a:cubicBezTo>
                  <a:cubicBezTo>
                    <a:pt x="835" y="7492"/>
                    <a:pt x="1113" y="7771"/>
                    <a:pt x="1457" y="7771"/>
                  </a:cubicBezTo>
                  <a:cubicBezTo>
                    <a:pt x="2389" y="7771"/>
                    <a:pt x="2389" y="7771"/>
                    <a:pt x="2389" y="7771"/>
                  </a:cubicBezTo>
                  <a:cubicBezTo>
                    <a:pt x="2389" y="8392"/>
                    <a:pt x="2389" y="8392"/>
                    <a:pt x="2389" y="8392"/>
                  </a:cubicBezTo>
                  <a:cubicBezTo>
                    <a:pt x="6429" y="8392"/>
                    <a:pt x="6429" y="8392"/>
                    <a:pt x="6429" y="8392"/>
                  </a:cubicBezTo>
                  <a:cubicBezTo>
                    <a:pt x="6429" y="6525"/>
                    <a:pt x="6429" y="6525"/>
                    <a:pt x="6429" y="6525"/>
                  </a:cubicBezTo>
                  <a:lnTo>
                    <a:pt x="6429" y="6444"/>
                  </a:lnTo>
                  <a:close/>
                </a:path>
              </a:pathLst>
            </a:custGeom>
            <a:solidFill>
              <a:srgbClr val="A77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4" name="Freeform 23">
              <a:extLst>
                <a:ext uri="{FF2B5EF4-FFF2-40B4-BE49-F238E27FC236}">
                  <a16:creationId xmlns:a16="http://schemas.microsoft.com/office/drawing/2014/main" id="{12CA304E-D683-4242-8CF2-64D5A42A92F4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4263" y="2619"/>
              <a:ext cx="263" cy="187"/>
            </a:xfrm>
            <a:custGeom>
              <a:avLst/>
              <a:gdLst>
                <a:gd name="T0" fmla="*/ 263 w 1319"/>
                <a:gd name="T1" fmla="*/ 94 h 933"/>
                <a:gd name="T2" fmla="*/ 132 w 1319"/>
                <a:gd name="T3" fmla="*/ 187 h 933"/>
                <a:gd name="T4" fmla="*/ 131 w 1319"/>
                <a:gd name="T5" fmla="*/ 187 h 933"/>
                <a:gd name="T6" fmla="*/ 131 w 1319"/>
                <a:gd name="T7" fmla="*/ 187 h 933"/>
                <a:gd name="T8" fmla="*/ 0 w 1319"/>
                <a:gd name="T9" fmla="*/ 94 h 933"/>
                <a:gd name="T10" fmla="*/ 131 w 1319"/>
                <a:gd name="T11" fmla="*/ 0 h 933"/>
                <a:gd name="T12" fmla="*/ 131 w 1319"/>
                <a:gd name="T13" fmla="*/ 0 h 933"/>
                <a:gd name="T14" fmla="*/ 132 w 1319"/>
                <a:gd name="T15" fmla="*/ 0 h 933"/>
                <a:gd name="T16" fmla="*/ 263 w 1319"/>
                <a:gd name="T17" fmla="*/ 94 h 9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19" h="933">
                  <a:moveTo>
                    <a:pt x="1319" y="467"/>
                  </a:moveTo>
                  <a:cubicBezTo>
                    <a:pt x="1223" y="738"/>
                    <a:pt x="964" y="932"/>
                    <a:pt x="661" y="933"/>
                  </a:cubicBezTo>
                  <a:cubicBezTo>
                    <a:pt x="659" y="932"/>
                    <a:pt x="659" y="932"/>
                    <a:pt x="659" y="932"/>
                  </a:cubicBezTo>
                  <a:cubicBezTo>
                    <a:pt x="658" y="933"/>
                    <a:pt x="658" y="933"/>
                    <a:pt x="658" y="933"/>
                  </a:cubicBezTo>
                  <a:cubicBezTo>
                    <a:pt x="354" y="932"/>
                    <a:pt x="96" y="738"/>
                    <a:pt x="0" y="467"/>
                  </a:cubicBezTo>
                  <a:cubicBezTo>
                    <a:pt x="96" y="195"/>
                    <a:pt x="355" y="0"/>
                    <a:pt x="659" y="0"/>
                  </a:cubicBezTo>
                  <a:cubicBezTo>
                    <a:pt x="659" y="0"/>
                    <a:pt x="659" y="0"/>
                    <a:pt x="659" y="0"/>
                  </a:cubicBezTo>
                  <a:cubicBezTo>
                    <a:pt x="660" y="0"/>
                    <a:pt x="660" y="0"/>
                    <a:pt x="660" y="0"/>
                  </a:cubicBezTo>
                  <a:cubicBezTo>
                    <a:pt x="964" y="1"/>
                    <a:pt x="1223" y="195"/>
                    <a:pt x="1319" y="46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5" name="Freeform 24">
              <a:extLst>
                <a:ext uri="{FF2B5EF4-FFF2-40B4-BE49-F238E27FC236}">
                  <a16:creationId xmlns:a16="http://schemas.microsoft.com/office/drawing/2014/main" id="{238A8BD0-235E-439A-B217-3240A76F7FFB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4015" y="1749"/>
              <a:ext cx="1740" cy="1491"/>
            </a:xfrm>
            <a:custGeom>
              <a:avLst/>
              <a:gdLst>
                <a:gd name="T0" fmla="*/ 963 w 8702"/>
                <a:gd name="T1" fmla="*/ 0 h 7457"/>
                <a:gd name="T2" fmla="*/ 948 w 8702"/>
                <a:gd name="T3" fmla="*/ 0 h 7457"/>
                <a:gd name="T4" fmla="*/ 932 w 8702"/>
                <a:gd name="T5" fmla="*/ 0 h 7457"/>
                <a:gd name="T6" fmla="*/ 0 w 8702"/>
                <a:gd name="T7" fmla="*/ 249 h 7457"/>
                <a:gd name="T8" fmla="*/ 241 w 8702"/>
                <a:gd name="T9" fmla="*/ 490 h 7457"/>
                <a:gd name="T10" fmla="*/ 297 w 8702"/>
                <a:gd name="T11" fmla="*/ 497 h 7457"/>
                <a:gd name="T12" fmla="*/ 311 w 8702"/>
                <a:gd name="T13" fmla="*/ 497 h 7457"/>
                <a:gd name="T14" fmla="*/ 493 w 8702"/>
                <a:gd name="T15" fmla="*/ 414 h 7457"/>
                <a:gd name="T16" fmla="*/ 746 w 8702"/>
                <a:gd name="T17" fmla="*/ 808 h 7457"/>
                <a:gd name="T18" fmla="*/ 746 w 8702"/>
                <a:gd name="T19" fmla="*/ 932 h 7457"/>
                <a:gd name="T20" fmla="*/ 1305 w 8702"/>
                <a:gd name="T21" fmla="*/ 1491 h 7457"/>
                <a:gd name="T22" fmla="*/ 1305 w 8702"/>
                <a:gd name="T23" fmla="*/ 1475 h 7457"/>
                <a:gd name="T24" fmla="*/ 1340 w 8702"/>
                <a:gd name="T25" fmla="*/ 1456 h 7457"/>
                <a:gd name="T26" fmla="*/ 1740 w 8702"/>
                <a:gd name="T27" fmla="*/ 777 h 7457"/>
                <a:gd name="T28" fmla="*/ 963 w 8702"/>
                <a:gd name="T29" fmla="*/ 0 h 74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702" h="7457">
                  <a:moveTo>
                    <a:pt x="4817" y="0"/>
                  </a:moveTo>
                  <a:cubicBezTo>
                    <a:pt x="4792" y="0"/>
                    <a:pt x="4767" y="0"/>
                    <a:pt x="4742" y="1"/>
                  </a:cubicBezTo>
                  <a:cubicBezTo>
                    <a:pt x="4715" y="0"/>
                    <a:pt x="4689" y="0"/>
                    <a:pt x="4662" y="0"/>
                  </a:cubicBezTo>
                  <a:cubicBezTo>
                    <a:pt x="2797" y="0"/>
                    <a:pt x="2175" y="1243"/>
                    <a:pt x="0" y="1243"/>
                  </a:cubicBezTo>
                  <a:cubicBezTo>
                    <a:pt x="0" y="1243"/>
                    <a:pt x="251" y="2249"/>
                    <a:pt x="1205" y="2451"/>
                  </a:cubicBezTo>
                  <a:cubicBezTo>
                    <a:pt x="1292" y="2470"/>
                    <a:pt x="1385" y="2482"/>
                    <a:pt x="1484" y="2485"/>
                  </a:cubicBezTo>
                  <a:cubicBezTo>
                    <a:pt x="1507" y="2486"/>
                    <a:pt x="1530" y="2487"/>
                    <a:pt x="1554" y="2487"/>
                  </a:cubicBezTo>
                  <a:cubicBezTo>
                    <a:pt x="2130" y="2487"/>
                    <a:pt x="2372" y="2286"/>
                    <a:pt x="2466" y="2072"/>
                  </a:cubicBezTo>
                  <a:cubicBezTo>
                    <a:pt x="3502" y="2601"/>
                    <a:pt x="3729" y="3775"/>
                    <a:pt x="3729" y="4041"/>
                  </a:cubicBezTo>
                  <a:cubicBezTo>
                    <a:pt x="3729" y="4662"/>
                    <a:pt x="3729" y="4662"/>
                    <a:pt x="3729" y="4662"/>
                  </a:cubicBezTo>
                  <a:cubicBezTo>
                    <a:pt x="6524" y="7457"/>
                    <a:pt x="6524" y="7457"/>
                    <a:pt x="6524" y="7457"/>
                  </a:cubicBezTo>
                  <a:cubicBezTo>
                    <a:pt x="6524" y="7376"/>
                    <a:pt x="6524" y="7376"/>
                    <a:pt x="6524" y="7376"/>
                  </a:cubicBezTo>
                  <a:cubicBezTo>
                    <a:pt x="6585" y="7346"/>
                    <a:pt x="6645" y="7315"/>
                    <a:pt x="6704" y="7282"/>
                  </a:cubicBezTo>
                  <a:cubicBezTo>
                    <a:pt x="7896" y="6619"/>
                    <a:pt x="8702" y="5346"/>
                    <a:pt x="8702" y="3885"/>
                  </a:cubicBezTo>
                  <a:cubicBezTo>
                    <a:pt x="8702" y="1739"/>
                    <a:pt x="6963" y="0"/>
                    <a:pt x="4817" y="0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6" name="Oval 25">
              <a:extLst>
                <a:ext uri="{FF2B5EF4-FFF2-40B4-BE49-F238E27FC236}">
                  <a16:creationId xmlns:a16="http://schemas.microsoft.com/office/drawing/2014/main" id="{68C7D247-4159-49A0-B306-CA720C86407D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4791" y="2557"/>
              <a:ext cx="311" cy="311"/>
            </a:xfrm>
            <a:prstGeom prst="ellipse">
              <a:avLst/>
            </a:prstGeom>
            <a:solidFill>
              <a:srgbClr val="A77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17" name="Oval 26">
              <a:extLst>
                <a:ext uri="{FF2B5EF4-FFF2-40B4-BE49-F238E27FC236}">
                  <a16:creationId xmlns:a16="http://schemas.microsoft.com/office/drawing/2014/main" id="{1DCB53D9-BC6B-4B05-8B33-978901009545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4822" y="2775"/>
              <a:ext cx="218" cy="217"/>
            </a:xfrm>
            <a:prstGeom prst="ellipse">
              <a:avLst/>
            </a:prstGeom>
            <a:solidFill>
              <a:srgbClr val="A77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18" name="Freeform 27">
              <a:extLst>
                <a:ext uri="{FF2B5EF4-FFF2-40B4-BE49-F238E27FC236}">
                  <a16:creationId xmlns:a16="http://schemas.microsoft.com/office/drawing/2014/main" id="{580B669E-6F8E-4CAC-AF54-F1357E17E1E7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3005" y="2619"/>
              <a:ext cx="264" cy="187"/>
            </a:xfrm>
            <a:custGeom>
              <a:avLst/>
              <a:gdLst>
                <a:gd name="T0" fmla="*/ 264 w 1319"/>
                <a:gd name="T1" fmla="*/ 94 h 933"/>
                <a:gd name="T2" fmla="*/ 132 w 1319"/>
                <a:gd name="T3" fmla="*/ 187 h 933"/>
                <a:gd name="T4" fmla="*/ 132 w 1319"/>
                <a:gd name="T5" fmla="*/ 187 h 933"/>
                <a:gd name="T6" fmla="*/ 132 w 1319"/>
                <a:gd name="T7" fmla="*/ 187 h 933"/>
                <a:gd name="T8" fmla="*/ 0 w 1319"/>
                <a:gd name="T9" fmla="*/ 94 h 933"/>
                <a:gd name="T10" fmla="*/ 132 w 1319"/>
                <a:gd name="T11" fmla="*/ 0 h 933"/>
                <a:gd name="T12" fmla="*/ 132 w 1319"/>
                <a:gd name="T13" fmla="*/ 0 h 933"/>
                <a:gd name="T14" fmla="*/ 132 w 1319"/>
                <a:gd name="T15" fmla="*/ 0 h 933"/>
                <a:gd name="T16" fmla="*/ 264 w 1319"/>
                <a:gd name="T17" fmla="*/ 94 h 9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19" h="933">
                  <a:moveTo>
                    <a:pt x="1319" y="467"/>
                  </a:moveTo>
                  <a:cubicBezTo>
                    <a:pt x="1223" y="738"/>
                    <a:pt x="965" y="932"/>
                    <a:pt x="661" y="933"/>
                  </a:cubicBezTo>
                  <a:cubicBezTo>
                    <a:pt x="659" y="932"/>
                    <a:pt x="659" y="932"/>
                    <a:pt x="659" y="932"/>
                  </a:cubicBezTo>
                  <a:cubicBezTo>
                    <a:pt x="658" y="933"/>
                    <a:pt x="658" y="933"/>
                    <a:pt x="658" y="933"/>
                  </a:cubicBezTo>
                  <a:cubicBezTo>
                    <a:pt x="354" y="932"/>
                    <a:pt x="96" y="738"/>
                    <a:pt x="0" y="467"/>
                  </a:cubicBezTo>
                  <a:cubicBezTo>
                    <a:pt x="96" y="195"/>
                    <a:pt x="355" y="0"/>
                    <a:pt x="659" y="0"/>
                  </a:cubicBezTo>
                  <a:cubicBezTo>
                    <a:pt x="660" y="0"/>
                    <a:pt x="660" y="0"/>
                    <a:pt x="660" y="0"/>
                  </a:cubicBezTo>
                  <a:cubicBezTo>
                    <a:pt x="660" y="0"/>
                    <a:pt x="660" y="0"/>
                    <a:pt x="660" y="0"/>
                  </a:cubicBezTo>
                  <a:cubicBezTo>
                    <a:pt x="964" y="1"/>
                    <a:pt x="1223" y="195"/>
                    <a:pt x="1319" y="46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9" name="Oval 28">
              <a:extLst>
                <a:ext uri="{FF2B5EF4-FFF2-40B4-BE49-F238E27FC236}">
                  <a16:creationId xmlns:a16="http://schemas.microsoft.com/office/drawing/2014/main" id="{D31176FC-B0CF-40C7-B69E-837C803FD2D7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3080" y="2655"/>
              <a:ext cx="114" cy="11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20" name="Freeform 29">
              <a:extLst>
                <a:ext uri="{FF2B5EF4-FFF2-40B4-BE49-F238E27FC236}">
                  <a16:creationId xmlns:a16="http://schemas.microsoft.com/office/drawing/2014/main" id="{2C51B86C-C55C-4E4D-B739-FF96B47F2729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3122" y="2655"/>
              <a:ext cx="115" cy="115"/>
            </a:xfrm>
            <a:custGeom>
              <a:avLst/>
              <a:gdLst>
                <a:gd name="T0" fmla="*/ 58 w 571"/>
                <a:gd name="T1" fmla="*/ 0 h 571"/>
                <a:gd name="T2" fmla="*/ 0 w 571"/>
                <a:gd name="T3" fmla="*/ 58 h 571"/>
                <a:gd name="T4" fmla="*/ 58 w 571"/>
                <a:gd name="T5" fmla="*/ 115 h 571"/>
                <a:gd name="T6" fmla="*/ 115 w 571"/>
                <a:gd name="T7" fmla="*/ 58 h 571"/>
                <a:gd name="T8" fmla="*/ 58 w 571"/>
                <a:gd name="T9" fmla="*/ 0 h 571"/>
                <a:gd name="T10" fmla="*/ 35 w 571"/>
                <a:gd name="T11" fmla="*/ 58 h 571"/>
                <a:gd name="T12" fmla="*/ 58 w 571"/>
                <a:gd name="T13" fmla="*/ 35 h 571"/>
                <a:gd name="T14" fmla="*/ 80 w 571"/>
                <a:gd name="T15" fmla="*/ 58 h 571"/>
                <a:gd name="T16" fmla="*/ 58 w 571"/>
                <a:gd name="T17" fmla="*/ 80 h 571"/>
                <a:gd name="T18" fmla="*/ 35 w 571"/>
                <a:gd name="T19" fmla="*/ 58 h 57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1" h="571">
                  <a:moveTo>
                    <a:pt x="286" y="0"/>
                  </a:moveTo>
                  <a:cubicBezTo>
                    <a:pt x="128" y="0"/>
                    <a:pt x="0" y="128"/>
                    <a:pt x="0" y="286"/>
                  </a:cubicBezTo>
                  <a:cubicBezTo>
                    <a:pt x="0" y="443"/>
                    <a:pt x="128" y="571"/>
                    <a:pt x="286" y="571"/>
                  </a:cubicBezTo>
                  <a:cubicBezTo>
                    <a:pt x="443" y="571"/>
                    <a:pt x="571" y="443"/>
                    <a:pt x="571" y="286"/>
                  </a:cubicBezTo>
                  <a:cubicBezTo>
                    <a:pt x="571" y="128"/>
                    <a:pt x="443" y="0"/>
                    <a:pt x="286" y="0"/>
                  </a:cubicBezTo>
                  <a:moveTo>
                    <a:pt x="174" y="286"/>
                  </a:moveTo>
                  <a:cubicBezTo>
                    <a:pt x="174" y="224"/>
                    <a:pt x="224" y="174"/>
                    <a:pt x="286" y="174"/>
                  </a:cubicBezTo>
                  <a:cubicBezTo>
                    <a:pt x="347" y="174"/>
                    <a:pt x="397" y="224"/>
                    <a:pt x="397" y="286"/>
                  </a:cubicBezTo>
                  <a:cubicBezTo>
                    <a:pt x="397" y="347"/>
                    <a:pt x="347" y="397"/>
                    <a:pt x="286" y="397"/>
                  </a:cubicBezTo>
                  <a:cubicBezTo>
                    <a:pt x="224" y="397"/>
                    <a:pt x="174" y="347"/>
                    <a:pt x="174" y="286"/>
                  </a:cubicBezTo>
                </a:path>
              </a:pathLst>
            </a:custGeom>
            <a:solidFill>
              <a:srgbClr val="AE9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1" name="Oval 30">
              <a:extLst>
                <a:ext uri="{FF2B5EF4-FFF2-40B4-BE49-F238E27FC236}">
                  <a16:creationId xmlns:a16="http://schemas.microsoft.com/office/drawing/2014/main" id="{BA5A4074-D754-4DEE-853B-40A45DAF632D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3157" y="2690"/>
              <a:ext cx="45" cy="45"/>
            </a:xfrm>
            <a:prstGeom prst="ellipse">
              <a:avLst/>
            </a:pr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22" name="Freeform 31">
              <a:extLst>
                <a:ext uri="{FF2B5EF4-FFF2-40B4-BE49-F238E27FC236}">
                  <a16:creationId xmlns:a16="http://schemas.microsoft.com/office/drawing/2014/main" id="{CF388E5E-023B-4DAB-8DE3-6FCFC266BD9A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4364" y="2630"/>
              <a:ext cx="114" cy="114"/>
            </a:xfrm>
            <a:custGeom>
              <a:avLst/>
              <a:gdLst>
                <a:gd name="T0" fmla="*/ 0 w 570"/>
                <a:gd name="T1" fmla="*/ 57 h 570"/>
                <a:gd name="T2" fmla="*/ 57 w 570"/>
                <a:gd name="T3" fmla="*/ 114 h 570"/>
                <a:gd name="T4" fmla="*/ 114 w 570"/>
                <a:gd name="T5" fmla="*/ 57 h 570"/>
                <a:gd name="T6" fmla="*/ 57 w 570"/>
                <a:gd name="T7" fmla="*/ 0 h 570"/>
                <a:gd name="T8" fmla="*/ 0 w 570"/>
                <a:gd name="T9" fmla="*/ 57 h 570"/>
                <a:gd name="T10" fmla="*/ 57 w 570"/>
                <a:gd name="T11" fmla="*/ 79 h 570"/>
                <a:gd name="T12" fmla="*/ 35 w 570"/>
                <a:gd name="T13" fmla="*/ 57 h 570"/>
                <a:gd name="T14" fmla="*/ 57 w 570"/>
                <a:gd name="T15" fmla="*/ 35 h 570"/>
                <a:gd name="T16" fmla="*/ 79 w 570"/>
                <a:gd name="T17" fmla="*/ 57 h 570"/>
                <a:gd name="T18" fmla="*/ 57 w 570"/>
                <a:gd name="T19" fmla="*/ 79 h 57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0" h="570">
                  <a:moveTo>
                    <a:pt x="0" y="285"/>
                  </a:moveTo>
                  <a:cubicBezTo>
                    <a:pt x="0" y="443"/>
                    <a:pt x="127" y="570"/>
                    <a:pt x="285" y="570"/>
                  </a:cubicBezTo>
                  <a:cubicBezTo>
                    <a:pt x="442" y="570"/>
                    <a:pt x="570" y="443"/>
                    <a:pt x="570" y="285"/>
                  </a:cubicBezTo>
                  <a:cubicBezTo>
                    <a:pt x="570" y="128"/>
                    <a:pt x="442" y="0"/>
                    <a:pt x="285" y="0"/>
                  </a:cubicBezTo>
                  <a:cubicBezTo>
                    <a:pt x="127" y="0"/>
                    <a:pt x="0" y="128"/>
                    <a:pt x="0" y="285"/>
                  </a:cubicBezTo>
                  <a:moveTo>
                    <a:pt x="285" y="397"/>
                  </a:moveTo>
                  <a:cubicBezTo>
                    <a:pt x="223" y="397"/>
                    <a:pt x="173" y="347"/>
                    <a:pt x="173" y="285"/>
                  </a:cubicBezTo>
                  <a:cubicBezTo>
                    <a:pt x="173" y="224"/>
                    <a:pt x="223" y="174"/>
                    <a:pt x="285" y="174"/>
                  </a:cubicBezTo>
                  <a:cubicBezTo>
                    <a:pt x="346" y="174"/>
                    <a:pt x="397" y="224"/>
                    <a:pt x="397" y="285"/>
                  </a:cubicBezTo>
                  <a:cubicBezTo>
                    <a:pt x="397" y="347"/>
                    <a:pt x="346" y="397"/>
                    <a:pt x="285" y="397"/>
                  </a:cubicBezTo>
                </a:path>
              </a:pathLst>
            </a:custGeom>
            <a:solidFill>
              <a:srgbClr val="AE9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" name="Oval 32">
              <a:extLst>
                <a:ext uri="{FF2B5EF4-FFF2-40B4-BE49-F238E27FC236}">
                  <a16:creationId xmlns:a16="http://schemas.microsoft.com/office/drawing/2014/main" id="{6EF164F0-462F-4175-8F6E-A9E5D6EBD425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4399" y="2665"/>
              <a:ext cx="45" cy="45"/>
            </a:xfrm>
            <a:prstGeom prst="ellipse">
              <a:avLst/>
            </a:pr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24" name="Oval 33">
              <a:extLst>
                <a:ext uri="{FF2B5EF4-FFF2-40B4-BE49-F238E27FC236}">
                  <a16:creationId xmlns:a16="http://schemas.microsoft.com/office/drawing/2014/main" id="{B8023C69-5467-4428-922A-737DA23B597A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4858" y="1288"/>
              <a:ext cx="283" cy="28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25" name="Freeform 34">
              <a:extLst>
                <a:ext uri="{FF2B5EF4-FFF2-40B4-BE49-F238E27FC236}">
                  <a16:creationId xmlns:a16="http://schemas.microsoft.com/office/drawing/2014/main" id="{A848F0FE-7A45-4B2B-851B-774B87D41E98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5235" y="581"/>
              <a:ext cx="1745" cy="1415"/>
            </a:xfrm>
            <a:custGeom>
              <a:avLst/>
              <a:gdLst>
                <a:gd name="T0" fmla="*/ 1745 w 8725"/>
                <a:gd name="T1" fmla="*/ 708 h 7074"/>
                <a:gd name="T2" fmla="*/ 1038 w 8725"/>
                <a:gd name="T3" fmla="*/ 1415 h 7074"/>
                <a:gd name="T4" fmla="*/ 533 w 8725"/>
                <a:gd name="T5" fmla="*/ 1204 h 7074"/>
                <a:gd name="T6" fmla="*/ 401 w 8725"/>
                <a:gd name="T7" fmla="*/ 1226 h 7074"/>
                <a:gd name="T8" fmla="*/ 0 w 8725"/>
                <a:gd name="T9" fmla="*/ 826 h 7074"/>
                <a:gd name="T10" fmla="*/ 389 w 8725"/>
                <a:gd name="T11" fmla="*/ 425 h 7074"/>
                <a:gd name="T12" fmla="*/ 1038 w 8725"/>
                <a:gd name="T13" fmla="*/ 0 h 7074"/>
                <a:gd name="T14" fmla="*/ 1745 w 8725"/>
                <a:gd name="T15" fmla="*/ 708 h 707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725" h="7074">
                  <a:moveTo>
                    <a:pt x="8725" y="3537"/>
                  </a:moveTo>
                  <a:cubicBezTo>
                    <a:pt x="8725" y="5491"/>
                    <a:pt x="7142" y="7074"/>
                    <a:pt x="5188" y="7074"/>
                  </a:cubicBezTo>
                  <a:cubicBezTo>
                    <a:pt x="4201" y="7074"/>
                    <a:pt x="3309" y="6670"/>
                    <a:pt x="2667" y="6018"/>
                  </a:cubicBezTo>
                  <a:cubicBezTo>
                    <a:pt x="2460" y="6091"/>
                    <a:pt x="2237" y="6131"/>
                    <a:pt x="2004" y="6131"/>
                  </a:cubicBezTo>
                  <a:cubicBezTo>
                    <a:pt x="897" y="6131"/>
                    <a:pt x="0" y="5234"/>
                    <a:pt x="0" y="4127"/>
                  </a:cubicBezTo>
                  <a:cubicBezTo>
                    <a:pt x="0" y="3040"/>
                    <a:pt x="865" y="2155"/>
                    <a:pt x="1944" y="2124"/>
                  </a:cubicBezTo>
                  <a:cubicBezTo>
                    <a:pt x="2490" y="873"/>
                    <a:pt x="3737" y="0"/>
                    <a:pt x="5188" y="0"/>
                  </a:cubicBezTo>
                  <a:cubicBezTo>
                    <a:pt x="7142" y="0"/>
                    <a:pt x="8725" y="1583"/>
                    <a:pt x="8725" y="35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6" name="Freeform 35">
              <a:extLst>
                <a:ext uri="{FF2B5EF4-FFF2-40B4-BE49-F238E27FC236}">
                  <a16:creationId xmlns:a16="http://schemas.microsoft.com/office/drawing/2014/main" id="{61D462A5-3811-4947-9F4E-5AB7D6BF7DE0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5505" y="718"/>
              <a:ext cx="1308" cy="995"/>
            </a:xfrm>
            <a:custGeom>
              <a:avLst/>
              <a:gdLst>
                <a:gd name="T0" fmla="*/ 545 w 6538"/>
                <a:gd name="T1" fmla="*/ 469 h 4979"/>
                <a:gd name="T2" fmla="*/ 572 w 6538"/>
                <a:gd name="T3" fmla="*/ 426 h 4979"/>
                <a:gd name="T4" fmla="*/ 416 w 6538"/>
                <a:gd name="T5" fmla="*/ 103 h 4979"/>
                <a:gd name="T6" fmla="*/ 256 w 6538"/>
                <a:gd name="T7" fmla="*/ 432 h 4979"/>
                <a:gd name="T8" fmla="*/ 282 w 6538"/>
                <a:gd name="T9" fmla="*/ 469 h 4979"/>
                <a:gd name="T10" fmla="*/ 336 w 6538"/>
                <a:gd name="T11" fmla="*/ 385 h 4979"/>
                <a:gd name="T12" fmla="*/ 361 w 6538"/>
                <a:gd name="T13" fmla="*/ 326 h 4979"/>
                <a:gd name="T14" fmla="*/ 361 w 6538"/>
                <a:gd name="T15" fmla="*/ 326 h 4979"/>
                <a:gd name="T16" fmla="*/ 1181 w 6538"/>
                <a:gd name="T17" fmla="*/ 525 h 4979"/>
                <a:gd name="T18" fmla="*/ 1100 w 6538"/>
                <a:gd name="T19" fmla="*/ 455 h 4979"/>
                <a:gd name="T20" fmla="*/ 1047 w 6538"/>
                <a:gd name="T21" fmla="*/ 433 h 4979"/>
                <a:gd name="T22" fmla="*/ 1047 w 6538"/>
                <a:gd name="T23" fmla="*/ 802 h 4979"/>
                <a:gd name="T24" fmla="*/ 1100 w 6538"/>
                <a:gd name="T25" fmla="*/ 780 h 4979"/>
                <a:gd name="T26" fmla="*/ 1183 w 6538"/>
                <a:gd name="T27" fmla="*/ 811 h 4979"/>
                <a:gd name="T28" fmla="*/ 1308 w 6538"/>
                <a:gd name="T29" fmla="*/ 668 h 4979"/>
                <a:gd name="T30" fmla="*/ 1173 w 6538"/>
                <a:gd name="T31" fmla="*/ 754 h 4979"/>
                <a:gd name="T32" fmla="*/ 1118 w 6538"/>
                <a:gd name="T33" fmla="*/ 606 h 4979"/>
                <a:gd name="T34" fmla="*/ 1249 w 6538"/>
                <a:gd name="T35" fmla="*/ 668 h 4979"/>
                <a:gd name="T36" fmla="*/ 923 w 6538"/>
                <a:gd name="T37" fmla="*/ 687 h 4979"/>
                <a:gd name="T38" fmla="*/ 816 w 6538"/>
                <a:gd name="T39" fmla="*/ 804 h 4979"/>
                <a:gd name="T40" fmla="*/ 785 w 6538"/>
                <a:gd name="T41" fmla="*/ 855 h 4979"/>
                <a:gd name="T42" fmla="*/ 754 w 6538"/>
                <a:gd name="T43" fmla="*/ 784 h 4979"/>
                <a:gd name="T44" fmla="*/ 840 w 6538"/>
                <a:gd name="T45" fmla="*/ 737 h 4979"/>
                <a:gd name="T46" fmla="*/ 796 w 6538"/>
                <a:gd name="T47" fmla="*/ 627 h 4979"/>
                <a:gd name="T48" fmla="*/ 702 w 6538"/>
                <a:gd name="T49" fmla="*/ 652 h 4979"/>
                <a:gd name="T50" fmla="*/ 742 w 6538"/>
                <a:gd name="T51" fmla="*/ 576 h 4979"/>
                <a:gd name="T52" fmla="*/ 906 w 6538"/>
                <a:gd name="T53" fmla="*/ 625 h 4979"/>
                <a:gd name="T54" fmla="*/ 821 w 6538"/>
                <a:gd name="T55" fmla="*/ 916 h 4979"/>
                <a:gd name="T56" fmla="*/ 783 w 6538"/>
                <a:gd name="T57" fmla="*/ 947 h 4979"/>
                <a:gd name="T58" fmla="*/ 752 w 6538"/>
                <a:gd name="T59" fmla="*/ 908 h 4979"/>
                <a:gd name="T60" fmla="*/ 790 w 6538"/>
                <a:gd name="T61" fmla="*/ 877 h 4979"/>
                <a:gd name="T62" fmla="*/ 818 w 6538"/>
                <a:gd name="T63" fmla="*/ 377 h 4979"/>
                <a:gd name="T64" fmla="*/ 884 w 6538"/>
                <a:gd name="T65" fmla="*/ 382 h 4979"/>
                <a:gd name="T66" fmla="*/ 915 w 6538"/>
                <a:gd name="T67" fmla="*/ 32 h 4979"/>
                <a:gd name="T68" fmla="*/ 862 w 6538"/>
                <a:gd name="T69" fmla="*/ 9 h 4979"/>
                <a:gd name="T70" fmla="*/ 816 w 6538"/>
                <a:gd name="T71" fmla="*/ 110 h 4979"/>
                <a:gd name="T72" fmla="*/ 661 w 6538"/>
                <a:gd name="T73" fmla="*/ 170 h 4979"/>
                <a:gd name="T74" fmla="*/ 707 w 6538"/>
                <a:gd name="T75" fmla="*/ 369 h 4979"/>
                <a:gd name="T76" fmla="*/ 780 w 6538"/>
                <a:gd name="T77" fmla="*/ 157 h 4979"/>
                <a:gd name="T78" fmla="*/ 835 w 6538"/>
                <a:gd name="T79" fmla="*/ 306 h 4979"/>
                <a:gd name="T80" fmla="*/ 704 w 6538"/>
                <a:gd name="T81" fmla="*/ 244 h 4979"/>
                <a:gd name="T82" fmla="*/ 241 w 6538"/>
                <a:gd name="T83" fmla="*/ 690 h 4979"/>
                <a:gd name="T84" fmla="*/ 210 w 6538"/>
                <a:gd name="T85" fmla="*/ 854 h 4979"/>
                <a:gd name="T86" fmla="*/ 179 w 6538"/>
                <a:gd name="T87" fmla="*/ 690 h 4979"/>
                <a:gd name="T88" fmla="*/ 79 w 6538"/>
                <a:gd name="T89" fmla="*/ 646 h 4979"/>
                <a:gd name="T90" fmla="*/ 53 w 6538"/>
                <a:gd name="T91" fmla="*/ 844 h 4979"/>
                <a:gd name="T92" fmla="*/ 0 w 6538"/>
                <a:gd name="T93" fmla="*/ 822 h 4979"/>
                <a:gd name="T94" fmla="*/ 31 w 6538"/>
                <a:gd name="T95" fmla="*/ 577 h 4979"/>
                <a:gd name="T96" fmla="*/ 62 w 6538"/>
                <a:gd name="T97" fmla="*/ 618 h 4979"/>
                <a:gd name="T98" fmla="*/ 221 w 6538"/>
                <a:gd name="T99" fmla="*/ 603 h 4979"/>
                <a:gd name="T100" fmla="*/ 597 w 6538"/>
                <a:gd name="T101" fmla="*/ 987 h 4979"/>
                <a:gd name="T102" fmla="*/ 379 w 6538"/>
                <a:gd name="T103" fmla="*/ 987 h 4979"/>
                <a:gd name="T104" fmla="*/ 494 w 6538"/>
                <a:gd name="T105" fmla="*/ 823 h 4979"/>
                <a:gd name="T106" fmla="*/ 518 w 6538"/>
                <a:gd name="T107" fmla="*/ 702 h 4979"/>
                <a:gd name="T108" fmla="*/ 422 w 6538"/>
                <a:gd name="T109" fmla="*/ 722 h 4979"/>
                <a:gd name="T110" fmla="*/ 368 w 6538"/>
                <a:gd name="T111" fmla="*/ 706 h 4979"/>
                <a:gd name="T112" fmla="*/ 434 w 6538"/>
                <a:gd name="T113" fmla="*/ 640 h 4979"/>
                <a:gd name="T114" fmla="*/ 583 w 6538"/>
                <a:gd name="T115" fmla="*/ 683 h 4979"/>
                <a:gd name="T116" fmla="*/ 535 w 6538"/>
                <a:gd name="T117" fmla="*/ 869 h 4979"/>
                <a:gd name="T118" fmla="*/ 597 w 6538"/>
                <a:gd name="T119" fmla="*/ 946 h 497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6538" h="4979">
                  <a:moveTo>
                    <a:pt x="2583" y="2240"/>
                  </a:moveTo>
                  <a:cubicBezTo>
                    <a:pt x="2597" y="2273"/>
                    <a:pt x="2616" y="2299"/>
                    <a:pt x="2641" y="2318"/>
                  </a:cubicBezTo>
                  <a:cubicBezTo>
                    <a:pt x="2666" y="2337"/>
                    <a:pt x="2694" y="2346"/>
                    <a:pt x="2725" y="2346"/>
                  </a:cubicBezTo>
                  <a:cubicBezTo>
                    <a:pt x="2763" y="2346"/>
                    <a:pt x="2797" y="2332"/>
                    <a:pt x="2826" y="2303"/>
                  </a:cubicBezTo>
                  <a:cubicBezTo>
                    <a:pt x="2855" y="2275"/>
                    <a:pt x="2870" y="2238"/>
                    <a:pt x="2870" y="2194"/>
                  </a:cubicBezTo>
                  <a:cubicBezTo>
                    <a:pt x="2870" y="2175"/>
                    <a:pt x="2865" y="2154"/>
                    <a:pt x="2857" y="2132"/>
                  </a:cubicBezTo>
                  <a:cubicBezTo>
                    <a:pt x="2221" y="618"/>
                    <a:pt x="2221" y="618"/>
                    <a:pt x="2221" y="618"/>
                  </a:cubicBezTo>
                  <a:cubicBezTo>
                    <a:pt x="2209" y="585"/>
                    <a:pt x="2190" y="560"/>
                    <a:pt x="2163" y="541"/>
                  </a:cubicBezTo>
                  <a:cubicBezTo>
                    <a:pt x="2136" y="523"/>
                    <a:pt x="2108" y="514"/>
                    <a:pt x="2077" y="514"/>
                  </a:cubicBezTo>
                  <a:cubicBezTo>
                    <a:pt x="2042" y="511"/>
                    <a:pt x="2011" y="519"/>
                    <a:pt x="1984" y="538"/>
                  </a:cubicBezTo>
                  <a:cubicBezTo>
                    <a:pt x="1956" y="557"/>
                    <a:pt x="1935" y="583"/>
                    <a:pt x="1922" y="618"/>
                  </a:cubicBezTo>
                  <a:cubicBezTo>
                    <a:pt x="1278" y="2163"/>
                    <a:pt x="1278" y="2163"/>
                    <a:pt x="1278" y="2163"/>
                  </a:cubicBezTo>
                  <a:cubicBezTo>
                    <a:pt x="1273" y="2180"/>
                    <a:pt x="1271" y="2196"/>
                    <a:pt x="1271" y="2212"/>
                  </a:cubicBezTo>
                  <a:cubicBezTo>
                    <a:pt x="1271" y="2253"/>
                    <a:pt x="1282" y="2286"/>
                    <a:pt x="1306" y="2310"/>
                  </a:cubicBezTo>
                  <a:cubicBezTo>
                    <a:pt x="1329" y="2334"/>
                    <a:pt x="1363" y="2346"/>
                    <a:pt x="1408" y="2346"/>
                  </a:cubicBezTo>
                  <a:cubicBezTo>
                    <a:pt x="1437" y="2346"/>
                    <a:pt x="1464" y="2337"/>
                    <a:pt x="1489" y="2319"/>
                  </a:cubicBezTo>
                  <a:cubicBezTo>
                    <a:pt x="1514" y="2301"/>
                    <a:pt x="1532" y="2275"/>
                    <a:pt x="1544" y="2243"/>
                  </a:cubicBezTo>
                  <a:cubicBezTo>
                    <a:pt x="1679" y="1927"/>
                    <a:pt x="1679" y="1927"/>
                    <a:pt x="1679" y="1927"/>
                  </a:cubicBezTo>
                  <a:cubicBezTo>
                    <a:pt x="2449" y="1927"/>
                    <a:pt x="2449" y="1927"/>
                    <a:pt x="2449" y="1927"/>
                  </a:cubicBezTo>
                  <a:lnTo>
                    <a:pt x="2583" y="2240"/>
                  </a:lnTo>
                  <a:close/>
                  <a:moveTo>
                    <a:pt x="1805" y="1630"/>
                  </a:moveTo>
                  <a:cubicBezTo>
                    <a:pt x="2061" y="1026"/>
                    <a:pt x="2061" y="1026"/>
                    <a:pt x="2061" y="1026"/>
                  </a:cubicBezTo>
                  <a:cubicBezTo>
                    <a:pt x="2322" y="1630"/>
                    <a:pt x="2322" y="1630"/>
                    <a:pt x="2322" y="1630"/>
                  </a:cubicBezTo>
                  <a:lnTo>
                    <a:pt x="1805" y="1630"/>
                  </a:lnTo>
                  <a:close/>
                  <a:moveTo>
                    <a:pt x="6454" y="2971"/>
                  </a:moveTo>
                  <a:cubicBezTo>
                    <a:pt x="6398" y="2863"/>
                    <a:pt x="6322" y="2778"/>
                    <a:pt x="6226" y="2717"/>
                  </a:cubicBezTo>
                  <a:cubicBezTo>
                    <a:pt x="6129" y="2656"/>
                    <a:pt x="6022" y="2625"/>
                    <a:pt x="5903" y="2625"/>
                  </a:cubicBezTo>
                  <a:cubicBezTo>
                    <a:pt x="5822" y="2625"/>
                    <a:pt x="5744" y="2644"/>
                    <a:pt x="5670" y="2683"/>
                  </a:cubicBezTo>
                  <a:cubicBezTo>
                    <a:pt x="5596" y="2722"/>
                    <a:pt x="5539" y="2767"/>
                    <a:pt x="5497" y="2819"/>
                  </a:cubicBezTo>
                  <a:cubicBezTo>
                    <a:pt x="5497" y="2279"/>
                    <a:pt x="5497" y="2279"/>
                    <a:pt x="5497" y="2279"/>
                  </a:cubicBezTo>
                  <a:cubicBezTo>
                    <a:pt x="5497" y="2234"/>
                    <a:pt x="5483" y="2197"/>
                    <a:pt x="5453" y="2166"/>
                  </a:cubicBezTo>
                  <a:cubicBezTo>
                    <a:pt x="5424" y="2136"/>
                    <a:pt x="5387" y="2121"/>
                    <a:pt x="5342" y="2121"/>
                  </a:cubicBezTo>
                  <a:cubicBezTo>
                    <a:pt x="5297" y="2121"/>
                    <a:pt x="5260" y="2136"/>
                    <a:pt x="5231" y="2166"/>
                  </a:cubicBezTo>
                  <a:cubicBezTo>
                    <a:pt x="5202" y="2197"/>
                    <a:pt x="5187" y="2234"/>
                    <a:pt x="5187" y="2279"/>
                  </a:cubicBezTo>
                  <a:cubicBezTo>
                    <a:pt x="5187" y="3901"/>
                    <a:pt x="5187" y="3901"/>
                    <a:pt x="5187" y="3901"/>
                  </a:cubicBezTo>
                  <a:cubicBezTo>
                    <a:pt x="5187" y="3948"/>
                    <a:pt x="5202" y="3986"/>
                    <a:pt x="5231" y="4015"/>
                  </a:cubicBezTo>
                  <a:cubicBezTo>
                    <a:pt x="5260" y="4044"/>
                    <a:pt x="5297" y="4059"/>
                    <a:pt x="5342" y="4059"/>
                  </a:cubicBezTo>
                  <a:cubicBezTo>
                    <a:pt x="5387" y="4059"/>
                    <a:pt x="5424" y="4044"/>
                    <a:pt x="5453" y="4014"/>
                  </a:cubicBezTo>
                  <a:cubicBezTo>
                    <a:pt x="5483" y="3983"/>
                    <a:pt x="5497" y="3946"/>
                    <a:pt x="5497" y="3901"/>
                  </a:cubicBezTo>
                  <a:cubicBezTo>
                    <a:pt x="5497" y="3886"/>
                    <a:pt x="5497" y="3886"/>
                    <a:pt x="5497" y="3886"/>
                  </a:cubicBezTo>
                  <a:cubicBezTo>
                    <a:pt x="5545" y="3934"/>
                    <a:pt x="5606" y="3975"/>
                    <a:pt x="5679" y="4008"/>
                  </a:cubicBezTo>
                  <a:cubicBezTo>
                    <a:pt x="5752" y="4042"/>
                    <a:pt x="5830" y="4059"/>
                    <a:pt x="5913" y="4059"/>
                  </a:cubicBezTo>
                  <a:cubicBezTo>
                    <a:pt x="6028" y="4059"/>
                    <a:pt x="6134" y="4028"/>
                    <a:pt x="6230" y="3967"/>
                  </a:cubicBezTo>
                  <a:cubicBezTo>
                    <a:pt x="6325" y="3906"/>
                    <a:pt x="6400" y="3821"/>
                    <a:pt x="6456" y="3711"/>
                  </a:cubicBezTo>
                  <a:cubicBezTo>
                    <a:pt x="6511" y="3602"/>
                    <a:pt x="6538" y="3478"/>
                    <a:pt x="6538" y="3341"/>
                  </a:cubicBezTo>
                  <a:cubicBezTo>
                    <a:pt x="6538" y="3203"/>
                    <a:pt x="6510" y="3080"/>
                    <a:pt x="6454" y="2971"/>
                  </a:cubicBezTo>
                  <a:close/>
                  <a:moveTo>
                    <a:pt x="6135" y="3651"/>
                  </a:moveTo>
                  <a:cubicBezTo>
                    <a:pt x="6065" y="3733"/>
                    <a:pt x="5974" y="3775"/>
                    <a:pt x="5864" y="3775"/>
                  </a:cubicBezTo>
                  <a:cubicBezTo>
                    <a:pt x="5752" y="3775"/>
                    <a:pt x="5661" y="3733"/>
                    <a:pt x="5590" y="3651"/>
                  </a:cubicBezTo>
                  <a:cubicBezTo>
                    <a:pt x="5520" y="3568"/>
                    <a:pt x="5484" y="3465"/>
                    <a:pt x="5484" y="3341"/>
                  </a:cubicBezTo>
                  <a:cubicBezTo>
                    <a:pt x="5484" y="3217"/>
                    <a:pt x="5520" y="3114"/>
                    <a:pt x="5590" y="3032"/>
                  </a:cubicBezTo>
                  <a:cubicBezTo>
                    <a:pt x="5661" y="2950"/>
                    <a:pt x="5752" y="2909"/>
                    <a:pt x="5864" y="2909"/>
                  </a:cubicBezTo>
                  <a:cubicBezTo>
                    <a:pt x="5976" y="2909"/>
                    <a:pt x="6067" y="2950"/>
                    <a:pt x="6137" y="3032"/>
                  </a:cubicBezTo>
                  <a:cubicBezTo>
                    <a:pt x="6206" y="3114"/>
                    <a:pt x="6241" y="3217"/>
                    <a:pt x="6241" y="3341"/>
                  </a:cubicBezTo>
                  <a:cubicBezTo>
                    <a:pt x="6241" y="3465"/>
                    <a:pt x="6206" y="3568"/>
                    <a:pt x="6135" y="3651"/>
                  </a:cubicBezTo>
                  <a:close/>
                  <a:moveTo>
                    <a:pt x="4528" y="3130"/>
                  </a:moveTo>
                  <a:cubicBezTo>
                    <a:pt x="4585" y="3224"/>
                    <a:pt x="4614" y="3327"/>
                    <a:pt x="4614" y="3439"/>
                  </a:cubicBezTo>
                  <a:cubicBezTo>
                    <a:pt x="4614" y="3604"/>
                    <a:pt x="4566" y="3735"/>
                    <a:pt x="4472" y="3831"/>
                  </a:cubicBezTo>
                  <a:cubicBezTo>
                    <a:pt x="4377" y="3928"/>
                    <a:pt x="4251" y="3988"/>
                    <a:pt x="4094" y="4012"/>
                  </a:cubicBezTo>
                  <a:cubicBezTo>
                    <a:pt x="4086" y="4016"/>
                    <a:pt x="4081" y="4020"/>
                    <a:pt x="4081" y="4025"/>
                  </a:cubicBezTo>
                  <a:cubicBezTo>
                    <a:pt x="4081" y="4121"/>
                    <a:pt x="4081" y="4121"/>
                    <a:pt x="4081" y="4121"/>
                  </a:cubicBezTo>
                  <a:cubicBezTo>
                    <a:pt x="4081" y="4166"/>
                    <a:pt x="4067" y="4203"/>
                    <a:pt x="4038" y="4233"/>
                  </a:cubicBezTo>
                  <a:cubicBezTo>
                    <a:pt x="4008" y="4263"/>
                    <a:pt x="3971" y="4278"/>
                    <a:pt x="3926" y="4278"/>
                  </a:cubicBezTo>
                  <a:cubicBezTo>
                    <a:pt x="3882" y="4278"/>
                    <a:pt x="3845" y="4263"/>
                    <a:pt x="3815" y="4233"/>
                  </a:cubicBezTo>
                  <a:cubicBezTo>
                    <a:pt x="3786" y="4203"/>
                    <a:pt x="3771" y="4166"/>
                    <a:pt x="3771" y="4121"/>
                  </a:cubicBezTo>
                  <a:cubicBezTo>
                    <a:pt x="3771" y="3924"/>
                    <a:pt x="3771" y="3924"/>
                    <a:pt x="3771" y="3924"/>
                  </a:cubicBezTo>
                  <a:cubicBezTo>
                    <a:pt x="3771" y="3880"/>
                    <a:pt x="3786" y="3842"/>
                    <a:pt x="3815" y="3812"/>
                  </a:cubicBezTo>
                  <a:cubicBezTo>
                    <a:pt x="3845" y="3782"/>
                    <a:pt x="3882" y="3767"/>
                    <a:pt x="3926" y="3767"/>
                  </a:cubicBezTo>
                  <a:cubicBezTo>
                    <a:pt x="4040" y="3767"/>
                    <a:pt x="4131" y="3740"/>
                    <a:pt x="4200" y="3687"/>
                  </a:cubicBezTo>
                  <a:cubicBezTo>
                    <a:pt x="4269" y="3633"/>
                    <a:pt x="4304" y="3551"/>
                    <a:pt x="4304" y="3439"/>
                  </a:cubicBezTo>
                  <a:cubicBezTo>
                    <a:pt x="4304" y="3353"/>
                    <a:pt x="4273" y="3281"/>
                    <a:pt x="4211" y="3224"/>
                  </a:cubicBezTo>
                  <a:cubicBezTo>
                    <a:pt x="4149" y="3168"/>
                    <a:pt x="4071" y="3139"/>
                    <a:pt x="3978" y="3139"/>
                  </a:cubicBezTo>
                  <a:cubicBezTo>
                    <a:pt x="3883" y="3139"/>
                    <a:pt x="3800" y="3171"/>
                    <a:pt x="3728" y="3235"/>
                  </a:cubicBezTo>
                  <a:cubicBezTo>
                    <a:pt x="3686" y="3273"/>
                    <a:pt x="3643" y="3292"/>
                    <a:pt x="3598" y="3292"/>
                  </a:cubicBezTo>
                  <a:cubicBezTo>
                    <a:pt x="3566" y="3292"/>
                    <a:pt x="3536" y="3281"/>
                    <a:pt x="3510" y="3261"/>
                  </a:cubicBezTo>
                  <a:cubicBezTo>
                    <a:pt x="3466" y="3226"/>
                    <a:pt x="3443" y="3186"/>
                    <a:pt x="3443" y="3139"/>
                  </a:cubicBezTo>
                  <a:cubicBezTo>
                    <a:pt x="3443" y="3100"/>
                    <a:pt x="3460" y="3063"/>
                    <a:pt x="3492" y="3031"/>
                  </a:cubicBezTo>
                  <a:cubicBezTo>
                    <a:pt x="3554" y="2967"/>
                    <a:pt x="3627" y="2917"/>
                    <a:pt x="3711" y="2882"/>
                  </a:cubicBezTo>
                  <a:cubicBezTo>
                    <a:pt x="3794" y="2847"/>
                    <a:pt x="3883" y="2829"/>
                    <a:pt x="3978" y="2829"/>
                  </a:cubicBezTo>
                  <a:cubicBezTo>
                    <a:pt x="4095" y="2829"/>
                    <a:pt x="4202" y="2856"/>
                    <a:pt x="4298" y="2909"/>
                  </a:cubicBezTo>
                  <a:cubicBezTo>
                    <a:pt x="4395" y="2963"/>
                    <a:pt x="4472" y="3036"/>
                    <a:pt x="4528" y="3130"/>
                  </a:cubicBezTo>
                  <a:close/>
                  <a:moveTo>
                    <a:pt x="4062" y="4427"/>
                  </a:moveTo>
                  <a:cubicBezTo>
                    <a:pt x="4089" y="4454"/>
                    <a:pt x="4102" y="4492"/>
                    <a:pt x="4102" y="4542"/>
                  </a:cubicBezTo>
                  <a:cubicBezTo>
                    <a:pt x="4102" y="4586"/>
                    <a:pt x="4102" y="4586"/>
                    <a:pt x="4102" y="4586"/>
                  </a:cubicBezTo>
                  <a:cubicBezTo>
                    <a:pt x="4102" y="4636"/>
                    <a:pt x="4089" y="4674"/>
                    <a:pt x="4062" y="4701"/>
                  </a:cubicBezTo>
                  <a:cubicBezTo>
                    <a:pt x="4035" y="4728"/>
                    <a:pt x="3997" y="4741"/>
                    <a:pt x="3947" y="4741"/>
                  </a:cubicBezTo>
                  <a:cubicBezTo>
                    <a:pt x="3914" y="4741"/>
                    <a:pt x="3914" y="4741"/>
                    <a:pt x="3914" y="4741"/>
                  </a:cubicBezTo>
                  <a:cubicBezTo>
                    <a:pt x="3864" y="4741"/>
                    <a:pt x="3825" y="4728"/>
                    <a:pt x="3799" y="4701"/>
                  </a:cubicBezTo>
                  <a:cubicBezTo>
                    <a:pt x="3772" y="4674"/>
                    <a:pt x="3759" y="4636"/>
                    <a:pt x="3759" y="4586"/>
                  </a:cubicBezTo>
                  <a:cubicBezTo>
                    <a:pt x="3759" y="4542"/>
                    <a:pt x="3759" y="4542"/>
                    <a:pt x="3759" y="4542"/>
                  </a:cubicBezTo>
                  <a:cubicBezTo>
                    <a:pt x="3759" y="4492"/>
                    <a:pt x="3772" y="4454"/>
                    <a:pt x="3799" y="4427"/>
                  </a:cubicBezTo>
                  <a:cubicBezTo>
                    <a:pt x="3825" y="4400"/>
                    <a:pt x="3864" y="4387"/>
                    <a:pt x="3914" y="4387"/>
                  </a:cubicBezTo>
                  <a:cubicBezTo>
                    <a:pt x="3947" y="4387"/>
                    <a:pt x="3947" y="4387"/>
                    <a:pt x="3947" y="4387"/>
                  </a:cubicBezTo>
                  <a:cubicBezTo>
                    <a:pt x="3997" y="4387"/>
                    <a:pt x="4035" y="4400"/>
                    <a:pt x="4062" y="4427"/>
                  </a:cubicBezTo>
                  <a:close/>
                  <a:moveTo>
                    <a:pt x="3859" y="1938"/>
                  </a:moveTo>
                  <a:cubicBezTo>
                    <a:pt x="3940" y="1938"/>
                    <a:pt x="4017" y="1920"/>
                    <a:pt x="4090" y="1885"/>
                  </a:cubicBezTo>
                  <a:cubicBezTo>
                    <a:pt x="4164" y="1850"/>
                    <a:pt x="4222" y="1807"/>
                    <a:pt x="4265" y="1757"/>
                  </a:cubicBezTo>
                  <a:cubicBezTo>
                    <a:pt x="4267" y="1802"/>
                    <a:pt x="4282" y="1839"/>
                    <a:pt x="4310" y="1868"/>
                  </a:cubicBezTo>
                  <a:cubicBezTo>
                    <a:pt x="4338" y="1897"/>
                    <a:pt x="4375" y="1912"/>
                    <a:pt x="4420" y="1912"/>
                  </a:cubicBezTo>
                  <a:cubicBezTo>
                    <a:pt x="4465" y="1912"/>
                    <a:pt x="4502" y="1897"/>
                    <a:pt x="4531" y="1867"/>
                  </a:cubicBezTo>
                  <a:cubicBezTo>
                    <a:pt x="4560" y="1837"/>
                    <a:pt x="4575" y="1799"/>
                    <a:pt x="4575" y="1754"/>
                  </a:cubicBezTo>
                  <a:cubicBezTo>
                    <a:pt x="4575" y="158"/>
                    <a:pt x="4575" y="158"/>
                    <a:pt x="4575" y="158"/>
                  </a:cubicBezTo>
                  <a:cubicBezTo>
                    <a:pt x="4575" y="111"/>
                    <a:pt x="4560" y="73"/>
                    <a:pt x="4531" y="44"/>
                  </a:cubicBezTo>
                  <a:cubicBezTo>
                    <a:pt x="4502" y="15"/>
                    <a:pt x="4465" y="0"/>
                    <a:pt x="4420" y="0"/>
                  </a:cubicBezTo>
                  <a:cubicBezTo>
                    <a:pt x="4375" y="0"/>
                    <a:pt x="4338" y="15"/>
                    <a:pt x="4309" y="45"/>
                  </a:cubicBezTo>
                  <a:cubicBezTo>
                    <a:pt x="4279" y="76"/>
                    <a:pt x="4265" y="113"/>
                    <a:pt x="4265" y="158"/>
                  </a:cubicBezTo>
                  <a:cubicBezTo>
                    <a:pt x="4265" y="664"/>
                    <a:pt x="4265" y="664"/>
                    <a:pt x="4265" y="664"/>
                  </a:cubicBezTo>
                  <a:cubicBezTo>
                    <a:pt x="4215" y="618"/>
                    <a:pt x="4154" y="579"/>
                    <a:pt x="4081" y="549"/>
                  </a:cubicBezTo>
                  <a:cubicBezTo>
                    <a:pt x="4009" y="519"/>
                    <a:pt x="3932" y="504"/>
                    <a:pt x="3849" y="504"/>
                  </a:cubicBezTo>
                  <a:cubicBezTo>
                    <a:pt x="3734" y="504"/>
                    <a:pt x="3628" y="535"/>
                    <a:pt x="3532" y="596"/>
                  </a:cubicBezTo>
                  <a:cubicBezTo>
                    <a:pt x="3437" y="657"/>
                    <a:pt x="3362" y="742"/>
                    <a:pt x="3306" y="851"/>
                  </a:cubicBezTo>
                  <a:cubicBezTo>
                    <a:pt x="3251" y="961"/>
                    <a:pt x="3224" y="1084"/>
                    <a:pt x="3224" y="1222"/>
                  </a:cubicBezTo>
                  <a:cubicBezTo>
                    <a:pt x="3224" y="1360"/>
                    <a:pt x="3252" y="1483"/>
                    <a:pt x="3308" y="1592"/>
                  </a:cubicBezTo>
                  <a:cubicBezTo>
                    <a:pt x="3364" y="1700"/>
                    <a:pt x="3440" y="1785"/>
                    <a:pt x="3536" y="1846"/>
                  </a:cubicBezTo>
                  <a:cubicBezTo>
                    <a:pt x="3633" y="1907"/>
                    <a:pt x="3740" y="1938"/>
                    <a:pt x="3859" y="1938"/>
                  </a:cubicBezTo>
                  <a:close/>
                  <a:moveTo>
                    <a:pt x="3627" y="912"/>
                  </a:moveTo>
                  <a:cubicBezTo>
                    <a:pt x="3697" y="829"/>
                    <a:pt x="3788" y="788"/>
                    <a:pt x="3898" y="788"/>
                  </a:cubicBezTo>
                  <a:cubicBezTo>
                    <a:pt x="4010" y="788"/>
                    <a:pt x="4101" y="829"/>
                    <a:pt x="4172" y="912"/>
                  </a:cubicBezTo>
                  <a:cubicBezTo>
                    <a:pt x="4242" y="995"/>
                    <a:pt x="4278" y="1098"/>
                    <a:pt x="4278" y="1222"/>
                  </a:cubicBezTo>
                  <a:cubicBezTo>
                    <a:pt x="4278" y="1346"/>
                    <a:pt x="4242" y="1449"/>
                    <a:pt x="4172" y="1531"/>
                  </a:cubicBezTo>
                  <a:cubicBezTo>
                    <a:pt x="4101" y="1613"/>
                    <a:pt x="4010" y="1654"/>
                    <a:pt x="3898" y="1654"/>
                  </a:cubicBezTo>
                  <a:cubicBezTo>
                    <a:pt x="3786" y="1654"/>
                    <a:pt x="3695" y="1613"/>
                    <a:pt x="3625" y="1531"/>
                  </a:cubicBezTo>
                  <a:cubicBezTo>
                    <a:pt x="3556" y="1449"/>
                    <a:pt x="3521" y="1346"/>
                    <a:pt x="3521" y="1222"/>
                  </a:cubicBezTo>
                  <a:cubicBezTo>
                    <a:pt x="3521" y="1098"/>
                    <a:pt x="3556" y="995"/>
                    <a:pt x="3627" y="912"/>
                  </a:cubicBezTo>
                  <a:close/>
                  <a:moveTo>
                    <a:pt x="1103" y="3019"/>
                  </a:moveTo>
                  <a:cubicBezTo>
                    <a:pt x="1170" y="3123"/>
                    <a:pt x="1203" y="3267"/>
                    <a:pt x="1203" y="3452"/>
                  </a:cubicBezTo>
                  <a:cubicBezTo>
                    <a:pt x="1203" y="4113"/>
                    <a:pt x="1203" y="4113"/>
                    <a:pt x="1203" y="4113"/>
                  </a:cubicBezTo>
                  <a:cubicBezTo>
                    <a:pt x="1203" y="4158"/>
                    <a:pt x="1189" y="4195"/>
                    <a:pt x="1160" y="4225"/>
                  </a:cubicBezTo>
                  <a:cubicBezTo>
                    <a:pt x="1130" y="4256"/>
                    <a:pt x="1093" y="4271"/>
                    <a:pt x="1048" y="4271"/>
                  </a:cubicBezTo>
                  <a:cubicBezTo>
                    <a:pt x="1004" y="4271"/>
                    <a:pt x="967" y="4256"/>
                    <a:pt x="937" y="4225"/>
                  </a:cubicBezTo>
                  <a:cubicBezTo>
                    <a:pt x="908" y="4195"/>
                    <a:pt x="893" y="4158"/>
                    <a:pt x="893" y="4113"/>
                  </a:cubicBezTo>
                  <a:cubicBezTo>
                    <a:pt x="893" y="3452"/>
                    <a:pt x="893" y="3452"/>
                    <a:pt x="893" y="3452"/>
                  </a:cubicBezTo>
                  <a:cubicBezTo>
                    <a:pt x="893" y="3357"/>
                    <a:pt x="874" y="3282"/>
                    <a:pt x="834" y="3228"/>
                  </a:cubicBezTo>
                  <a:cubicBezTo>
                    <a:pt x="794" y="3174"/>
                    <a:pt x="726" y="3147"/>
                    <a:pt x="630" y="3147"/>
                  </a:cubicBezTo>
                  <a:cubicBezTo>
                    <a:pt x="530" y="3147"/>
                    <a:pt x="452" y="3176"/>
                    <a:pt x="395" y="3233"/>
                  </a:cubicBezTo>
                  <a:cubicBezTo>
                    <a:pt x="338" y="3291"/>
                    <a:pt x="310" y="3364"/>
                    <a:pt x="310" y="3452"/>
                  </a:cubicBezTo>
                  <a:cubicBezTo>
                    <a:pt x="310" y="4113"/>
                    <a:pt x="310" y="4113"/>
                    <a:pt x="310" y="4113"/>
                  </a:cubicBezTo>
                  <a:cubicBezTo>
                    <a:pt x="310" y="4158"/>
                    <a:pt x="295" y="4195"/>
                    <a:pt x="266" y="4225"/>
                  </a:cubicBezTo>
                  <a:cubicBezTo>
                    <a:pt x="236" y="4256"/>
                    <a:pt x="199" y="4271"/>
                    <a:pt x="155" y="4271"/>
                  </a:cubicBezTo>
                  <a:cubicBezTo>
                    <a:pt x="110" y="4271"/>
                    <a:pt x="73" y="4256"/>
                    <a:pt x="43" y="4225"/>
                  </a:cubicBezTo>
                  <a:cubicBezTo>
                    <a:pt x="14" y="4195"/>
                    <a:pt x="0" y="4158"/>
                    <a:pt x="0" y="4113"/>
                  </a:cubicBezTo>
                  <a:cubicBezTo>
                    <a:pt x="0" y="3046"/>
                    <a:pt x="0" y="3046"/>
                    <a:pt x="0" y="3046"/>
                  </a:cubicBezTo>
                  <a:cubicBezTo>
                    <a:pt x="0" y="3001"/>
                    <a:pt x="14" y="2964"/>
                    <a:pt x="43" y="2934"/>
                  </a:cubicBezTo>
                  <a:cubicBezTo>
                    <a:pt x="73" y="2904"/>
                    <a:pt x="110" y="2889"/>
                    <a:pt x="155" y="2889"/>
                  </a:cubicBezTo>
                  <a:cubicBezTo>
                    <a:pt x="199" y="2889"/>
                    <a:pt x="236" y="2904"/>
                    <a:pt x="266" y="2934"/>
                  </a:cubicBezTo>
                  <a:cubicBezTo>
                    <a:pt x="295" y="2964"/>
                    <a:pt x="310" y="3001"/>
                    <a:pt x="310" y="3046"/>
                  </a:cubicBezTo>
                  <a:cubicBezTo>
                    <a:pt x="310" y="3090"/>
                    <a:pt x="310" y="3090"/>
                    <a:pt x="310" y="3090"/>
                  </a:cubicBezTo>
                  <a:cubicBezTo>
                    <a:pt x="356" y="3028"/>
                    <a:pt x="417" y="2975"/>
                    <a:pt x="492" y="2930"/>
                  </a:cubicBezTo>
                  <a:cubicBezTo>
                    <a:pt x="567" y="2885"/>
                    <a:pt x="649" y="2863"/>
                    <a:pt x="738" y="2863"/>
                  </a:cubicBezTo>
                  <a:cubicBezTo>
                    <a:pt x="914" y="2863"/>
                    <a:pt x="1036" y="2915"/>
                    <a:pt x="1103" y="3019"/>
                  </a:cubicBezTo>
                  <a:close/>
                  <a:moveTo>
                    <a:pt x="2983" y="4736"/>
                  </a:moveTo>
                  <a:cubicBezTo>
                    <a:pt x="3011" y="4763"/>
                    <a:pt x="3025" y="4798"/>
                    <a:pt x="3025" y="4839"/>
                  </a:cubicBezTo>
                  <a:cubicBezTo>
                    <a:pt x="3025" y="4879"/>
                    <a:pt x="3011" y="4912"/>
                    <a:pt x="2983" y="4938"/>
                  </a:cubicBezTo>
                  <a:cubicBezTo>
                    <a:pt x="2956" y="4965"/>
                    <a:pt x="2921" y="4979"/>
                    <a:pt x="2880" y="4979"/>
                  </a:cubicBezTo>
                  <a:cubicBezTo>
                    <a:pt x="2002" y="4979"/>
                    <a:pt x="2002" y="4979"/>
                    <a:pt x="2002" y="4979"/>
                  </a:cubicBezTo>
                  <a:cubicBezTo>
                    <a:pt x="1957" y="4979"/>
                    <a:pt x="1922" y="4965"/>
                    <a:pt x="1896" y="4937"/>
                  </a:cubicBezTo>
                  <a:cubicBezTo>
                    <a:pt x="1870" y="4910"/>
                    <a:pt x="1857" y="4874"/>
                    <a:pt x="1857" y="4831"/>
                  </a:cubicBezTo>
                  <a:cubicBezTo>
                    <a:pt x="1857" y="4788"/>
                    <a:pt x="1873" y="4750"/>
                    <a:pt x="1904" y="4718"/>
                  </a:cubicBezTo>
                  <a:cubicBezTo>
                    <a:pt x="2467" y="4116"/>
                    <a:pt x="2467" y="4116"/>
                    <a:pt x="2467" y="4116"/>
                  </a:cubicBezTo>
                  <a:cubicBezTo>
                    <a:pt x="2530" y="4047"/>
                    <a:pt x="2581" y="3977"/>
                    <a:pt x="2618" y="3908"/>
                  </a:cubicBezTo>
                  <a:cubicBezTo>
                    <a:pt x="2655" y="3838"/>
                    <a:pt x="2673" y="3774"/>
                    <a:pt x="2673" y="3715"/>
                  </a:cubicBezTo>
                  <a:cubicBezTo>
                    <a:pt x="2673" y="3638"/>
                    <a:pt x="2646" y="3571"/>
                    <a:pt x="2591" y="3514"/>
                  </a:cubicBezTo>
                  <a:cubicBezTo>
                    <a:pt x="2536" y="3457"/>
                    <a:pt x="2472" y="3428"/>
                    <a:pt x="2400" y="3428"/>
                  </a:cubicBezTo>
                  <a:cubicBezTo>
                    <a:pt x="2350" y="3428"/>
                    <a:pt x="2299" y="3445"/>
                    <a:pt x="2248" y="3479"/>
                  </a:cubicBezTo>
                  <a:cubicBezTo>
                    <a:pt x="2198" y="3512"/>
                    <a:pt x="2152" y="3557"/>
                    <a:pt x="2110" y="3612"/>
                  </a:cubicBezTo>
                  <a:cubicBezTo>
                    <a:pt x="2079" y="3653"/>
                    <a:pt x="2040" y="3674"/>
                    <a:pt x="1991" y="3674"/>
                  </a:cubicBezTo>
                  <a:cubicBezTo>
                    <a:pt x="1954" y="3674"/>
                    <a:pt x="1919" y="3659"/>
                    <a:pt x="1887" y="3630"/>
                  </a:cubicBezTo>
                  <a:cubicBezTo>
                    <a:pt x="1855" y="3601"/>
                    <a:pt x="1839" y="3568"/>
                    <a:pt x="1839" y="3532"/>
                  </a:cubicBezTo>
                  <a:cubicBezTo>
                    <a:pt x="1839" y="3506"/>
                    <a:pt x="1848" y="3480"/>
                    <a:pt x="1865" y="3453"/>
                  </a:cubicBezTo>
                  <a:cubicBezTo>
                    <a:pt x="1882" y="3426"/>
                    <a:pt x="1908" y="3396"/>
                    <a:pt x="1942" y="3361"/>
                  </a:cubicBezTo>
                  <a:cubicBezTo>
                    <a:pt x="2008" y="3296"/>
                    <a:pt x="2084" y="3243"/>
                    <a:pt x="2170" y="3204"/>
                  </a:cubicBezTo>
                  <a:cubicBezTo>
                    <a:pt x="2256" y="3164"/>
                    <a:pt x="2338" y="3144"/>
                    <a:pt x="2418" y="3144"/>
                  </a:cubicBezTo>
                  <a:cubicBezTo>
                    <a:pt x="2531" y="3144"/>
                    <a:pt x="2631" y="3168"/>
                    <a:pt x="2717" y="3217"/>
                  </a:cubicBezTo>
                  <a:cubicBezTo>
                    <a:pt x="2803" y="3265"/>
                    <a:pt x="2870" y="3331"/>
                    <a:pt x="2916" y="3416"/>
                  </a:cubicBezTo>
                  <a:cubicBezTo>
                    <a:pt x="2963" y="3500"/>
                    <a:pt x="2986" y="3596"/>
                    <a:pt x="2986" y="3702"/>
                  </a:cubicBezTo>
                  <a:cubicBezTo>
                    <a:pt x="2986" y="3807"/>
                    <a:pt x="2958" y="3915"/>
                    <a:pt x="2902" y="4027"/>
                  </a:cubicBezTo>
                  <a:cubicBezTo>
                    <a:pt x="2846" y="4138"/>
                    <a:pt x="2771" y="4244"/>
                    <a:pt x="2676" y="4346"/>
                  </a:cubicBezTo>
                  <a:cubicBezTo>
                    <a:pt x="2348" y="4694"/>
                    <a:pt x="2348" y="4694"/>
                    <a:pt x="2348" y="4694"/>
                  </a:cubicBezTo>
                  <a:cubicBezTo>
                    <a:pt x="2880" y="4694"/>
                    <a:pt x="2880" y="4694"/>
                    <a:pt x="2880" y="4694"/>
                  </a:cubicBezTo>
                  <a:cubicBezTo>
                    <a:pt x="2921" y="4694"/>
                    <a:pt x="2956" y="4708"/>
                    <a:pt x="2983" y="4736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7" name="Oval 36">
              <a:extLst>
                <a:ext uri="{FF2B5EF4-FFF2-40B4-BE49-F238E27FC236}">
                  <a16:creationId xmlns:a16="http://schemas.microsoft.com/office/drawing/2014/main" id="{7CB4A3E1-A307-4994-ACBF-B6019A1F7B2F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4717" y="1619"/>
              <a:ext cx="188" cy="1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</p:grpSp>
      <p:grpSp>
        <p:nvGrpSpPr>
          <p:cNvPr id="28" name="Groep 37">
            <a:extLst>
              <a:ext uri="{FF2B5EF4-FFF2-40B4-BE49-F238E27FC236}">
                <a16:creationId xmlns:a16="http://schemas.microsoft.com/office/drawing/2014/main" id="{EF17B3F6-5742-47EB-AA18-9BC30ED925B4}"/>
              </a:ext>
            </a:extLst>
          </p:cNvPr>
          <p:cNvGrpSpPr>
            <a:grpSpLocks noSelect="1"/>
          </p:cNvGrpSpPr>
          <p:nvPr userDrawn="1"/>
        </p:nvGrpSpPr>
        <p:grpSpPr bwMode="auto">
          <a:xfrm>
            <a:off x="11588750" y="6219825"/>
            <a:ext cx="358775" cy="409575"/>
            <a:chOff x="11588750" y="6219825"/>
            <a:chExt cx="358775" cy="409575"/>
          </a:xfrm>
        </p:grpSpPr>
        <p:sp>
          <p:nvSpPr>
            <p:cNvPr id="29" name="Freeform 5">
              <a:extLst>
                <a:ext uri="{FF2B5EF4-FFF2-40B4-BE49-F238E27FC236}">
                  <a16:creationId xmlns:a16="http://schemas.microsoft.com/office/drawing/2014/main" id="{A45480EA-BA98-4EEC-B5DA-5150AC2C08AD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1588750" y="6219825"/>
              <a:ext cx="355600" cy="192088"/>
            </a:xfrm>
            <a:custGeom>
              <a:avLst/>
              <a:gdLst>
                <a:gd name="T0" fmla="*/ 355600 w 1119"/>
                <a:gd name="T1" fmla="*/ 96203 h 605"/>
                <a:gd name="T2" fmla="*/ 177959 w 1119"/>
                <a:gd name="T3" fmla="*/ 192088 h 605"/>
                <a:gd name="T4" fmla="*/ 0 w 1119"/>
                <a:gd name="T5" fmla="*/ 96203 h 605"/>
                <a:gd name="T6" fmla="*/ 177959 w 1119"/>
                <a:gd name="T7" fmla="*/ 0 h 605"/>
                <a:gd name="T8" fmla="*/ 355600 w 1119"/>
                <a:gd name="T9" fmla="*/ 96203 h 6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19" h="605">
                  <a:moveTo>
                    <a:pt x="1119" y="303"/>
                  </a:moveTo>
                  <a:cubicBezTo>
                    <a:pt x="1009" y="483"/>
                    <a:pt x="800" y="605"/>
                    <a:pt x="560" y="605"/>
                  </a:cubicBezTo>
                  <a:cubicBezTo>
                    <a:pt x="319" y="605"/>
                    <a:pt x="110" y="483"/>
                    <a:pt x="0" y="303"/>
                  </a:cubicBezTo>
                  <a:cubicBezTo>
                    <a:pt x="110" y="122"/>
                    <a:pt x="319" y="0"/>
                    <a:pt x="560" y="0"/>
                  </a:cubicBezTo>
                  <a:cubicBezTo>
                    <a:pt x="800" y="0"/>
                    <a:pt x="1009" y="122"/>
                    <a:pt x="1119" y="30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0" name="Oval 6">
              <a:extLst>
                <a:ext uri="{FF2B5EF4-FFF2-40B4-BE49-F238E27FC236}">
                  <a16:creationId xmlns:a16="http://schemas.microsoft.com/office/drawing/2014/main" id="{A9EA9A74-E9A1-4248-A37D-7A0688A9FC2E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11701463" y="6251575"/>
              <a:ext cx="130175" cy="1301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31" name="Oval 7">
              <a:extLst>
                <a:ext uri="{FF2B5EF4-FFF2-40B4-BE49-F238E27FC236}">
                  <a16:creationId xmlns:a16="http://schemas.microsoft.com/office/drawing/2014/main" id="{18E315DC-9A62-46C4-8A06-493696E64544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11737975" y="6288088"/>
              <a:ext cx="57150" cy="571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32" name="Freeform 8">
              <a:extLst>
                <a:ext uri="{FF2B5EF4-FFF2-40B4-BE49-F238E27FC236}">
                  <a16:creationId xmlns:a16="http://schemas.microsoft.com/office/drawing/2014/main" id="{11A1DCC6-8D8C-4401-AE8C-7042F5BDDE0A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1769725" y="6438900"/>
              <a:ext cx="177800" cy="190500"/>
            </a:xfrm>
            <a:custGeom>
              <a:avLst/>
              <a:gdLst>
                <a:gd name="T0" fmla="*/ 177800 w 112"/>
                <a:gd name="T1" fmla="*/ 95250 h 120"/>
                <a:gd name="T2" fmla="*/ 12700 w 112"/>
                <a:gd name="T3" fmla="*/ 0 h 120"/>
                <a:gd name="T4" fmla="*/ 0 w 112"/>
                <a:gd name="T5" fmla="*/ 9525 h 120"/>
                <a:gd name="T6" fmla="*/ 0 w 112"/>
                <a:gd name="T7" fmla="*/ 182563 h 120"/>
                <a:gd name="T8" fmla="*/ 12700 w 112"/>
                <a:gd name="T9" fmla="*/ 190500 h 120"/>
                <a:gd name="T10" fmla="*/ 177800 w 112"/>
                <a:gd name="T11" fmla="*/ 95250 h 1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" h="120">
                  <a:moveTo>
                    <a:pt x="112" y="60"/>
                  </a:moveTo>
                  <a:lnTo>
                    <a:pt x="8" y="0"/>
                  </a:lnTo>
                  <a:lnTo>
                    <a:pt x="0" y="6"/>
                  </a:lnTo>
                  <a:lnTo>
                    <a:pt x="0" y="115"/>
                  </a:lnTo>
                  <a:lnTo>
                    <a:pt x="8" y="120"/>
                  </a:lnTo>
                  <a:lnTo>
                    <a:pt x="112" y="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3" name="Rectangle 9">
              <a:extLst>
                <a:ext uri="{FF2B5EF4-FFF2-40B4-BE49-F238E27FC236}">
                  <a16:creationId xmlns:a16="http://schemas.microsoft.com/office/drawing/2014/main" id="{2E933BD4-B7DB-4C67-BBDE-B54F35CE8AA3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11591925" y="6438900"/>
              <a:ext cx="190500" cy="1905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34" name="Freeform 10">
              <a:extLst>
                <a:ext uri="{FF2B5EF4-FFF2-40B4-BE49-F238E27FC236}">
                  <a16:creationId xmlns:a16="http://schemas.microsoft.com/office/drawing/2014/main" id="{C8587F62-7D5A-47EF-A4ED-F0AB09916D6B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1877675" y="6494463"/>
              <a:ext cx="69850" cy="80963"/>
            </a:xfrm>
            <a:custGeom>
              <a:avLst/>
              <a:gdLst>
                <a:gd name="T0" fmla="*/ 69850 w 44"/>
                <a:gd name="T1" fmla="*/ 39688 h 51"/>
                <a:gd name="T2" fmla="*/ 0 w 44"/>
                <a:gd name="T3" fmla="*/ 0 h 51"/>
                <a:gd name="T4" fmla="*/ 0 w 44"/>
                <a:gd name="T5" fmla="*/ 80963 h 51"/>
                <a:gd name="T6" fmla="*/ 69850 w 44"/>
                <a:gd name="T7" fmla="*/ 39688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44" y="25"/>
                  </a:moveTo>
                  <a:lnTo>
                    <a:pt x="0" y="0"/>
                  </a:lnTo>
                  <a:lnTo>
                    <a:pt x="0" y="51"/>
                  </a:lnTo>
                  <a:lnTo>
                    <a:pt x="44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3" name="Ondertitel 2"/>
          <p:cNvSpPr>
            <a:spLocks noGrp="1" noSelect="1"/>
          </p:cNvSpPr>
          <p:nvPr>
            <p:ph type="subTitle" idx="1"/>
          </p:nvPr>
        </p:nvSpPr>
        <p:spPr>
          <a:xfrm>
            <a:off x="601199" y="1908000"/>
            <a:ext cx="6845764" cy="964154"/>
          </a:xfrm>
        </p:spPr>
        <p:txBody>
          <a:bodyPr/>
          <a:lstStyle>
            <a:lvl1pPr marL="0" indent="0" algn="l">
              <a:buNone/>
              <a:defRPr sz="3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2" name="Titel 1"/>
          <p:cNvSpPr>
            <a:spLocks noGrp="1" noSelect="1"/>
          </p:cNvSpPr>
          <p:nvPr>
            <p:ph type="ctrTitle"/>
          </p:nvPr>
        </p:nvSpPr>
        <p:spPr>
          <a:xfrm>
            <a:off x="601199" y="534554"/>
            <a:ext cx="7709364" cy="1440000"/>
          </a:xfrm>
        </p:spPr>
        <p:txBody>
          <a:bodyPr anchor="b"/>
          <a:lstStyle>
            <a:lvl1pPr algn="l">
              <a:lnSpc>
                <a:spcPct val="96000"/>
              </a:lnSpc>
              <a:defRPr sz="5200" baseline="0"/>
            </a:lvl1pPr>
          </a:lstStyle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5936059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ekop 2 (vaste afbeelding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:a16="http://schemas.microsoft.com/office/drawing/2014/main" id="{863A30CC-2F5A-48C9-B174-098DCADB71BC}"/>
              </a:ext>
            </a:extLst>
          </p:cNvPr>
          <p:cNvGrpSpPr>
            <a:grpSpLocks noSelect="1" noChangeAspect="1"/>
          </p:cNvGrpSpPr>
          <p:nvPr userDrawn="1"/>
        </p:nvGrpSpPr>
        <p:grpSpPr bwMode="auto">
          <a:xfrm>
            <a:off x="4300538" y="1558925"/>
            <a:ext cx="7132637" cy="5299075"/>
            <a:chOff x="2709" y="982"/>
            <a:chExt cx="4493" cy="3338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93DA0DCD-AC09-4EA1-860E-5B3E8595A308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3135" y="982"/>
              <a:ext cx="1364" cy="2387"/>
            </a:xfrm>
            <a:custGeom>
              <a:avLst/>
              <a:gdLst>
                <a:gd name="T0" fmla="*/ 1279 w 2274"/>
                <a:gd name="T1" fmla="*/ 2387 h 3979"/>
                <a:gd name="T2" fmla="*/ 85 w 2274"/>
                <a:gd name="T3" fmla="*/ 2387 h 3979"/>
                <a:gd name="T4" fmla="*/ 0 w 2274"/>
                <a:gd name="T5" fmla="*/ 2302 h 3979"/>
                <a:gd name="T6" fmla="*/ 0 w 2274"/>
                <a:gd name="T7" fmla="*/ 85 h 3979"/>
                <a:gd name="T8" fmla="*/ 85 w 2274"/>
                <a:gd name="T9" fmla="*/ 0 h 3979"/>
                <a:gd name="T10" fmla="*/ 1279 w 2274"/>
                <a:gd name="T11" fmla="*/ 0 h 3979"/>
                <a:gd name="T12" fmla="*/ 1364 w 2274"/>
                <a:gd name="T13" fmla="*/ 85 h 3979"/>
                <a:gd name="T14" fmla="*/ 1364 w 2274"/>
                <a:gd name="T15" fmla="*/ 2302 h 3979"/>
                <a:gd name="T16" fmla="*/ 1279 w 2274"/>
                <a:gd name="T17" fmla="*/ 2387 h 397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74" h="3979">
                  <a:moveTo>
                    <a:pt x="2132" y="3979"/>
                  </a:moveTo>
                  <a:cubicBezTo>
                    <a:pt x="142" y="3979"/>
                    <a:pt x="142" y="3979"/>
                    <a:pt x="142" y="3979"/>
                  </a:cubicBezTo>
                  <a:cubicBezTo>
                    <a:pt x="64" y="3979"/>
                    <a:pt x="0" y="3916"/>
                    <a:pt x="0" y="3837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0" y="64"/>
                    <a:pt x="64" y="0"/>
                    <a:pt x="142" y="0"/>
                  </a:cubicBezTo>
                  <a:cubicBezTo>
                    <a:pt x="2132" y="0"/>
                    <a:pt x="2132" y="0"/>
                    <a:pt x="2132" y="0"/>
                  </a:cubicBezTo>
                  <a:cubicBezTo>
                    <a:pt x="2210" y="0"/>
                    <a:pt x="2274" y="64"/>
                    <a:pt x="2274" y="142"/>
                  </a:cubicBezTo>
                  <a:cubicBezTo>
                    <a:pt x="2274" y="3837"/>
                    <a:pt x="2274" y="3837"/>
                    <a:pt x="2274" y="3837"/>
                  </a:cubicBezTo>
                  <a:cubicBezTo>
                    <a:pt x="2274" y="3916"/>
                    <a:pt x="2210" y="3979"/>
                    <a:pt x="2132" y="3979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8BC08818-1E87-4434-91ED-81F3D9F54F88}"/>
                </a:ext>
              </a:extLst>
            </p:cNvPr>
            <p:cNvSpPr>
              <a:spLocks noSelect="1" noChangeArrowheads="1"/>
            </p:cNvSpPr>
            <p:nvPr/>
          </p:nvSpPr>
          <p:spPr bwMode="auto">
            <a:xfrm>
              <a:off x="3306" y="1152"/>
              <a:ext cx="1023" cy="18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7" name="Oval 7">
              <a:extLst>
                <a:ext uri="{FF2B5EF4-FFF2-40B4-BE49-F238E27FC236}">
                  <a16:creationId xmlns:a16="http://schemas.microsoft.com/office/drawing/2014/main" id="{3F866981-55D5-4290-9D4E-F6C5381EFC70}"/>
                </a:ext>
              </a:extLst>
            </p:cNvPr>
            <p:cNvSpPr>
              <a:spLocks noSelect="1" noChangeArrowheads="1"/>
            </p:cNvSpPr>
            <p:nvPr/>
          </p:nvSpPr>
          <p:spPr bwMode="auto">
            <a:xfrm>
              <a:off x="3732" y="3113"/>
              <a:ext cx="170" cy="17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866D4967-30AE-4AB4-A1CF-A10A790E4F98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2709" y="1323"/>
              <a:ext cx="1449" cy="1108"/>
            </a:xfrm>
            <a:custGeom>
              <a:avLst/>
              <a:gdLst>
                <a:gd name="T0" fmla="*/ 1449 w 1449"/>
                <a:gd name="T1" fmla="*/ 938 h 1108"/>
                <a:gd name="T2" fmla="*/ 0 w 1449"/>
                <a:gd name="T3" fmla="*/ 938 h 1108"/>
                <a:gd name="T4" fmla="*/ 0 w 1449"/>
                <a:gd name="T5" fmla="*/ 0 h 1108"/>
                <a:gd name="T6" fmla="*/ 1449 w 1449"/>
                <a:gd name="T7" fmla="*/ 0 h 1108"/>
                <a:gd name="T8" fmla="*/ 1449 w 1449"/>
                <a:gd name="T9" fmla="*/ 938 h 1108"/>
                <a:gd name="T10" fmla="*/ 1279 w 1449"/>
                <a:gd name="T11" fmla="*/ 938 h 1108"/>
                <a:gd name="T12" fmla="*/ 1449 w 1449"/>
                <a:gd name="T13" fmla="*/ 1108 h 1108"/>
                <a:gd name="T14" fmla="*/ 1449 w 1449"/>
                <a:gd name="T15" fmla="*/ 938 h 1108"/>
                <a:gd name="T16" fmla="*/ 1279 w 1449"/>
                <a:gd name="T17" fmla="*/ 938 h 110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49" h="1108">
                  <a:moveTo>
                    <a:pt x="1449" y="938"/>
                  </a:moveTo>
                  <a:lnTo>
                    <a:pt x="0" y="938"/>
                  </a:lnTo>
                  <a:lnTo>
                    <a:pt x="0" y="0"/>
                  </a:lnTo>
                  <a:lnTo>
                    <a:pt x="1449" y="0"/>
                  </a:lnTo>
                  <a:lnTo>
                    <a:pt x="1449" y="938"/>
                  </a:lnTo>
                  <a:close/>
                  <a:moveTo>
                    <a:pt x="1279" y="938"/>
                  </a:moveTo>
                  <a:lnTo>
                    <a:pt x="1449" y="1108"/>
                  </a:lnTo>
                  <a:lnTo>
                    <a:pt x="1449" y="938"/>
                  </a:lnTo>
                  <a:lnTo>
                    <a:pt x="1279" y="938"/>
                  </a:lnTo>
                  <a:close/>
                </a:path>
              </a:pathLst>
            </a:custGeom>
            <a:solidFill>
              <a:srgbClr val="EDAE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D601F53B-25CC-4BB6-B29B-BDF4755CFE52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2880" y="1493"/>
              <a:ext cx="1108" cy="597"/>
            </a:xfrm>
            <a:custGeom>
              <a:avLst/>
              <a:gdLst>
                <a:gd name="T0" fmla="*/ 1108 w 1108"/>
                <a:gd name="T1" fmla="*/ 0 h 597"/>
                <a:gd name="T2" fmla="*/ 1108 w 1108"/>
                <a:gd name="T3" fmla="*/ 86 h 597"/>
                <a:gd name="T4" fmla="*/ 340 w 1108"/>
                <a:gd name="T5" fmla="*/ 86 h 597"/>
                <a:gd name="T6" fmla="*/ 340 w 1108"/>
                <a:gd name="T7" fmla="*/ 0 h 597"/>
                <a:gd name="T8" fmla="*/ 1108 w 1108"/>
                <a:gd name="T9" fmla="*/ 0 h 597"/>
                <a:gd name="T10" fmla="*/ 1108 w 1108"/>
                <a:gd name="T11" fmla="*/ 171 h 597"/>
                <a:gd name="T12" fmla="*/ 0 w 1108"/>
                <a:gd name="T13" fmla="*/ 171 h 597"/>
                <a:gd name="T14" fmla="*/ 0 w 1108"/>
                <a:gd name="T15" fmla="*/ 256 h 597"/>
                <a:gd name="T16" fmla="*/ 1108 w 1108"/>
                <a:gd name="T17" fmla="*/ 256 h 597"/>
                <a:gd name="T18" fmla="*/ 1108 w 1108"/>
                <a:gd name="T19" fmla="*/ 171 h 597"/>
                <a:gd name="T20" fmla="*/ 170 w 1108"/>
                <a:gd name="T21" fmla="*/ 427 h 597"/>
                <a:gd name="T22" fmla="*/ 1108 w 1108"/>
                <a:gd name="T23" fmla="*/ 427 h 597"/>
                <a:gd name="T24" fmla="*/ 1108 w 1108"/>
                <a:gd name="T25" fmla="*/ 341 h 597"/>
                <a:gd name="T26" fmla="*/ 170 w 1108"/>
                <a:gd name="T27" fmla="*/ 341 h 597"/>
                <a:gd name="T28" fmla="*/ 170 w 1108"/>
                <a:gd name="T29" fmla="*/ 427 h 597"/>
                <a:gd name="T30" fmla="*/ 0 w 1108"/>
                <a:gd name="T31" fmla="*/ 597 h 597"/>
                <a:gd name="T32" fmla="*/ 1108 w 1108"/>
                <a:gd name="T33" fmla="*/ 597 h 597"/>
                <a:gd name="T34" fmla="*/ 1108 w 1108"/>
                <a:gd name="T35" fmla="*/ 512 h 597"/>
                <a:gd name="T36" fmla="*/ 0 w 1108"/>
                <a:gd name="T37" fmla="*/ 512 h 597"/>
                <a:gd name="T38" fmla="*/ 0 w 1108"/>
                <a:gd name="T39" fmla="*/ 597 h 59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108" h="597">
                  <a:moveTo>
                    <a:pt x="1108" y="0"/>
                  </a:moveTo>
                  <a:lnTo>
                    <a:pt x="1108" y="86"/>
                  </a:lnTo>
                  <a:lnTo>
                    <a:pt x="340" y="86"/>
                  </a:lnTo>
                  <a:lnTo>
                    <a:pt x="340" y="0"/>
                  </a:lnTo>
                  <a:lnTo>
                    <a:pt x="1108" y="0"/>
                  </a:lnTo>
                  <a:close/>
                  <a:moveTo>
                    <a:pt x="1108" y="171"/>
                  </a:moveTo>
                  <a:lnTo>
                    <a:pt x="0" y="171"/>
                  </a:lnTo>
                  <a:lnTo>
                    <a:pt x="0" y="256"/>
                  </a:lnTo>
                  <a:lnTo>
                    <a:pt x="1108" y="256"/>
                  </a:lnTo>
                  <a:lnTo>
                    <a:pt x="1108" y="171"/>
                  </a:lnTo>
                  <a:close/>
                  <a:moveTo>
                    <a:pt x="170" y="427"/>
                  </a:moveTo>
                  <a:lnTo>
                    <a:pt x="1108" y="427"/>
                  </a:lnTo>
                  <a:lnTo>
                    <a:pt x="1108" y="341"/>
                  </a:lnTo>
                  <a:lnTo>
                    <a:pt x="170" y="341"/>
                  </a:lnTo>
                  <a:lnTo>
                    <a:pt x="170" y="427"/>
                  </a:lnTo>
                  <a:close/>
                  <a:moveTo>
                    <a:pt x="0" y="597"/>
                  </a:moveTo>
                  <a:lnTo>
                    <a:pt x="1108" y="597"/>
                  </a:lnTo>
                  <a:lnTo>
                    <a:pt x="1108" y="512"/>
                  </a:lnTo>
                  <a:lnTo>
                    <a:pt x="0" y="512"/>
                  </a:lnTo>
                  <a:lnTo>
                    <a:pt x="0" y="597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343E449C-499D-4DC3-A984-436E9ED72CF3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3971" y="2414"/>
              <a:ext cx="3231" cy="1906"/>
            </a:xfrm>
            <a:custGeom>
              <a:avLst/>
              <a:gdLst>
                <a:gd name="T0" fmla="*/ 3231 w 5387"/>
                <a:gd name="T1" fmla="*/ 1906 h 3176"/>
                <a:gd name="T2" fmla="*/ 2325 w 5387"/>
                <a:gd name="T3" fmla="*/ 999 h 3176"/>
                <a:gd name="T4" fmla="*/ 2237 w 5387"/>
                <a:gd name="T5" fmla="*/ 670 h 3176"/>
                <a:gd name="T6" fmla="*/ 2237 w 5387"/>
                <a:gd name="T7" fmla="*/ 670 h 3176"/>
                <a:gd name="T8" fmla="*/ 1754 w 5387"/>
                <a:gd name="T9" fmla="*/ 187 h 3176"/>
                <a:gd name="T10" fmla="*/ 1754 w 5387"/>
                <a:gd name="T11" fmla="*/ 187 h 3176"/>
                <a:gd name="T12" fmla="*/ 1634 w 5387"/>
                <a:gd name="T13" fmla="*/ 67 h 3176"/>
                <a:gd name="T14" fmla="*/ 1393 w 5387"/>
                <a:gd name="T15" fmla="*/ 67 h 3176"/>
                <a:gd name="T16" fmla="*/ 1393 w 5387"/>
                <a:gd name="T17" fmla="*/ 308 h 3176"/>
                <a:gd name="T18" fmla="*/ 1152 w 5387"/>
                <a:gd name="T19" fmla="*/ 308 h 3176"/>
                <a:gd name="T20" fmla="*/ 1152 w 5387"/>
                <a:gd name="T21" fmla="*/ 549 h 3176"/>
                <a:gd name="T22" fmla="*/ 910 w 5387"/>
                <a:gd name="T23" fmla="*/ 549 h 3176"/>
                <a:gd name="T24" fmla="*/ 910 w 5387"/>
                <a:gd name="T25" fmla="*/ 790 h 3176"/>
                <a:gd name="T26" fmla="*/ 933 w 5387"/>
                <a:gd name="T27" fmla="*/ 813 h 3176"/>
                <a:gd name="T28" fmla="*/ 308 w 5387"/>
                <a:gd name="T29" fmla="*/ 187 h 3176"/>
                <a:gd name="T30" fmla="*/ 67 w 5387"/>
                <a:gd name="T31" fmla="*/ 187 h 3176"/>
                <a:gd name="T32" fmla="*/ 67 w 5387"/>
                <a:gd name="T33" fmla="*/ 428 h 3176"/>
                <a:gd name="T34" fmla="*/ 790 w 5387"/>
                <a:gd name="T35" fmla="*/ 1152 h 3176"/>
                <a:gd name="T36" fmla="*/ 790 w 5387"/>
                <a:gd name="T37" fmla="*/ 1152 h 3176"/>
                <a:gd name="T38" fmla="*/ 981 w 5387"/>
                <a:gd name="T39" fmla="*/ 1344 h 3176"/>
                <a:gd name="T40" fmla="*/ 669 w 5387"/>
                <a:gd name="T41" fmla="*/ 1344 h 3176"/>
                <a:gd name="T42" fmla="*/ 499 w 5387"/>
                <a:gd name="T43" fmla="*/ 1514 h 3176"/>
                <a:gd name="T44" fmla="*/ 669 w 5387"/>
                <a:gd name="T45" fmla="*/ 1685 h 3176"/>
                <a:gd name="T46" fmla="*/ 1563 w 5387"/>
                <a:gd name="T47" fmla="*/ 1685 h 3176"/>
                <a:gd name="T48" fmla="*/ 1784 w 5387"/>
                <a:gd name="T49" fmla="*/ 1906 h 3176"/>
                <a:gd name="T50" fmla="*/ 3231 w 5387"/>
                <a:gd name="T51" fmla="*/ 1906 h 3176"/>
                <a:gd name="T52" fmla="*/ 1513 w 5387"/>
                <a:gd name="T53" fmla="*/ 428 h 3176"/>
                <a:gd name="T54" fmla="*/ 1513 w 5387"/>
                <a:gd name="T55" fmla="*/ 428 h 3176"/>
                <a:gd name="T56" fmla="*/ 1473 w 5387"/>
                <a:gd name="T57" fmla="*/ 388 h 3176"/>
                <a:gd name="T58" fmla="*/ 1513 w 5387"/>
                <a:gd name="T59" fmla="*/ 428 h 3176"/>
                <a:gd name="T60" fmla="*/ 1272 w 5387"/>
                <a:gd name="T61" fmla="*/ 670 h 3176"/>
                <a:gd name="T62" fmla="*/ 1272 w 5387"/>
                <a:gd name="T63" fmla="*/ 670 h 3176"/>
                <a:gd name="T64" fmla="*/ 1242 w 5387"/>
                <a:gd name="T65" fmla="*/ 640 h 3176"/>
                <a:gd name="T66" fmla="*/ 1272 w 5387"/>
                <a:gd name="T67" fmla="*/ 670 h 3176"/>
                <a:gd name="T68" fmla="*/ 1272 w 5387"/>
                <a:gd name="T69" fmla="*/ 670 h 317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387" h="3176">
                  <a:moveTo>
                    <a:pt x="5387" y="3176"/>
                  </a:moveTo>
                  <a:cubicBezTo>
                    <a:pt x="3876" y="1665"/>
                    <a:pt x="3876" y="1665"/>
                    <a:pt x="3876" y="1665"/>
                  </a:cubicBezTo>
                  <a:cubicBezTo>
                    <a:pt x="3927" y="1476"/>
                    <a:pt x="3878" y="1265"/>
                    <a:pt x="3729" y="1116"/>
                  </a:cubicBezTo>
                  <a:cubicBezTo>
                    <a:pt x="3729" y="1116"/>
                    <a:pt x="3729" y="1116"/>
                    <a:pt x="3729" y="1116"/>
                  </a:cubicBezTo>
                  <a:cubicBezTo>
                    <a:pt x="2925" y="312"/>
                    <a:pt x="2925" y="312"/>
                    <a:pt x="2925" y="312"/>
                  </a:cubicBezTo>
                  <a:cubicBezTo>
                    <a:pt x="2925" y="312"/>
                    <a:pt x="2925" y="312"/>
                    <a:pt x="2925" y="312"/>
                  </a:cubicBezTo>
                  <a:cubicBezTo>
                    <a:pt x="2724" y="111"/>
                    <a:pt x="2724" y="111"/>
                    <a:pt x="2724" y="111"/>
                  </a:cubicBezTo>
                  <a:cubicBezTo>
                    <a:pt x="2613" y="0"/>
                    <a:pt x="2433" y="0"/>
                    <a:pt x="2322" y="111"/>
                  </a:cubicBezTo>
                  <a:cubicBezTo>
                    <a:pt x="2211" y="222"/>
                    <a:pt x="2211" y="402"/>
                    <a:pt x="2322" y="513"/>
                  </a:cubicBezTo>
                  <a:cubicBezTo>
                    <a:pt x="2211" y="402"/>
                    <a:pt x="2031" y="402"/>
                    <a:pt x="1920" y="513"/>
                  </a:cubicBezTo>
                  <a:cubicBezTo>
                    <a:pt x="1809" y="624"/>
                    <a:pt x="1809" y="804"/>
                    <a:pt x="1920" y="915"/>
                  </a:cubicBezTo>
                  <a:cubicBezTo>
                    <a:pt x="1809" y="804"/>
                    <a:pt x="1629" y="804"/>
                    <a:pt x="1518" y="915"/>
                  </a:cubicBezTo>
                  <a:cubicBezTo>
                    <a:pt x="1407" y="1026"/>
                    <a:pt x="1407" y="1206"/>
                    <a:pt x="1518" y="1317"/>
                  </a:cubicBezTo>
                  <a:cubicBezTo>
                    <a:pt x="1555" y="1354"/>
                    <a:pt x="1555" y="1354"/>
                    <a:pt x="1555" y="1354"/>
                  </a:cubicBezTo>
                  <a:cubicBezTo>
                    <a:pt x="513" y="312"/>
                    <a:pt x="513" y="312"/>
                    <a:pt x="513" y="312"/>
                  </a:cubicBezTo>
                  <a:cubicBezTo>
                    <a:pt x="402" y="201"/>
                    <a:pt x="222" y="201"/>
                    <a:pt x="111" y="312"/>
                  </a:cubicBezTo>
                  <a:cubicBezTo>
                    <a:pt x="0" y="423"/>
                    <a:pt x="0" y="603"/>
                    <a:pt x="111" y="714"/>
                  </a:cubicBezTo>
                  <a:cubicBezTo>
                    <a:pt x="1317" y="1920"/>
                    <a:pt x="1317" y="1920"/>
                    <a:pt x="1317" y="1920"/>
                  </a:cubicBezTo>
                  <a:cubicBezTo>
                    <a:pt x="1317" y="1920"/>
                    <a:pt x="1317" y="1920"/>
                    <a:pt x="1317" y="1920"/>
                  </a:cubicBezTo>
                  <a:cubicBezTo>
                    <a:pt x="1636" y="2239"/>
                    <a:pt x="1636" y="2239"/>
                    <a:pt x="1636" y="2239"/>
                  </a:cubicBezTo>
                  <a:cubicBezTo>
                    <a:pt x="1116" y="2239"/>
                    <a:pt x="1116" y="2239"/>
                    <a:pt x="1116" y="2239"/>
                  </a:cubicBezTo>
                  <a:cubicBezTo>
                    <a:pt x="959" y="2239"/>
                    <a:pt x="832" y="2366"/>
                    <a:pt x="832" y="2523"/>
                  </a:cubicBezTo>
                  <a:cubicBezTo>
                    <a:pt x="832" y="2680"/>
                    <a:pt x="959" y="2807"/>
                    <a:pt x="1116" y="2807"/>
                  </a:cubicBezTo>
                  <a:cubicBezTo>
                    <a:pt x="2606" y="2807"/>
                    <a:pt x="2606" y="2807"/>
                    <a:pt x="2606" y="2807"/>
                  </a:cubicBezTo>
                  <a:cubicBezTo>
                    <a:pt x="2975" y="3176"/>
                    <a:pt x="2975" y="3176"/>
                    <a:pt x="2975" y="3176"/>
                  </a:cubicBezTo>
                  <a:lnTo>
                    <a:pt x="5387" y="3176"/>
                  </a:lnTo>
                  <a:close/>
                  <a:moveTo>
                    <a:pt x="2523" y="714"/>
                  </a:moveTo>
                  <a:cubicBezTo>
                    <a:pt x="2523" y="714"/>
                    <a:pt x="2523" y="714"/>
                    <a:pt x="2523" y="714"/>
                  </a:cubicBezTo>
                  <a:cubicBezTo>
                    <a:pt x="2456" y="647"/>
                    <a:pt x="2456" y="647"/>
                    <a:pt x="2456" y="647"/>
                  </a:cubicBezTo>
                  <a:lnTo>
                    <a:pt x="2523" y="714"/>
                  </a:lnTo>
                  <a:close/>
                  <a:moveTo>
                    <a:pt x="2121" y="1116"/>
                  </a:moveTo>
                  <a:cubicBezTo>
                    <a:pt x="2121" y="1116"/>
                    <a:pt x="2121" y="1116"/>
                    <a:pt x="2121" y="1116"/>
                  </a:cubicBezTo>
                  <a:cubicBezTo>
                    <a:pt x="2071" y="1066"/>
                    <a:pt x="2071" y="1066"/>
                    <a:pt x="2071" y="1066"/>
                  </a:cubicBezTo>
                  <a:cubicBezTo>
                    <a:pt x="2121" y="1116"/>
                    <a:pt x="2121" y="1116"/>
                    <a:pt x="2121" y="1116"/>
                  </a:cubicBezTo>
                  <a:cubicBezTo>
                    <a:pt x="2121" y="1116"/>
                    <a:pt x="2121" y="1116"/>
                    <a:pt x="2121" y="1116"/>
                  </a:cubicBezTo>
                  <a:close/>
                </a:path>
              </a:pathLst>
            </a:custGeom>
            <a:solidFill>
              <a:srgbClr val="865B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F1DDCAC4-8FD2-4C2B-80AA-EC8A89B4D6DC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4064" y="2629"/>
              <a:ext cx="188" cy="187"/>
            </a:xfrm>
            <a:custGeom>
              <a:avLst/>
              <a:gdLst>
                <a:gd name="T0" fmla="*/ 155 w 312"/>
                <a:gd name="T1" fmla="*/ 34 h 312"/>
                <a:gd name="T2" fmla="*/ 155 w 312"/>
                <a:gd name="T3" fmla="*/ 154 h 312"/>
                <a:gd name="T4" fmla="*/ 34 w 312"/>
                <a:gd name="T5" fmla="*/ 154 h 312"/>
                <a:gd name="T6" fmla="*/ 34 w 312"/>
                <a:gd name="T7" fmla="*/ 34 h 312"/>
                <a:gd name="T8" fmla="*/ 155 w 312"/>
                <a:gd name="T9" fmla="*/ 34 h 3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312">
                  <a:moveTo>
                    <a:pt x="257" y="56"/>
                  </a:moveTo>
                  <a:cubicBezTo>
                    <a:pt x="312" y="111"/>
                    <a:pt x="312" y="201"/>
                    <a:pt x="257" y="257"/>
                  </a:cubicBezTo>
                  <a:cubicBezTo>
                    <a:pt x="201" y="312"/>
                    <a:pt x="111" y="312"/>
                    <a:pt x="56" y="257"/>
                  </a:cubicBezTo>
                  <a:cubicBezTo>
                    <a:pt x="0" y="201"/>
                    <a:pt x="0" y="111"/>
                    <a:pt x="56" y="56"/>
                  </a:cubicBezTo>
                  <a:cubicBezTo>
                    <a:pt x="111" y="0"/>
                    <a:pt x="201" y="0"/>
                    <a:pt x="257" y="5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09B74012-67CE-4193-B992-718840F4311E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4547" y="3835"/>
              <a:ext cx="187" cy="187"/>
            </a:xfrm>
            <a:custGeom>
              <a:avLst/>
              <a:gdLst>
                <a:gd name="T0" fmla="*/ 154 w 312"/>
                <a:gd name="T1" fmla="*/ 34 h 312"/>
                <a:gd name="T2" fmla="*/ 154 w 312"/>
                <a:gd name="T3" fmla="*/ 154 h 312"/>
                <a:gd name="T4" fmla="*/ 34 w 312"/>
                <a:gd name="T5" fmla="*/ 154 h 312"/>
                <a:gd name="T6" fmla="*/ 34 w 312"/>
                <a:gd name="T7" fmla="*/ 34 h 312"/>
                <a:gd name="T8" fmla="*/ 154 w 312"/>
                <a:gd name="T9" fmla="*/ 34 h 3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312">
                  <a:moveTo>
                    <a:pt x="257" y="56"/>
                  </a:moveTo>
                  <a:cubicBezTo>
                    <a:pt x="312" y="111"/>
                    <a:pt x="312" y="201"/>
                    <a:pt x="257" y="257"/>
                  </a:cubicBezTo>
                  <a:cubicBezTo>
                    <a:pt x="201" y="312"/>
                    <a:pt x="111" y="312"/>
                    <a:pt x="56" y="257"/>
                  </a:cubicBezTo>
                  <a:cubicBezTo>
                    <a:pt x="0" y="201"/>
                    <a:pt x="0" y="111"/>
                    <a:pt x="56" y="56"/>
                  </a:cubicBezTo>
                  <a:cubicBezTo>
                    <a:pt x="111" y="0"/>
                    <a:pt x="201" y="0"/>
                    <a:pt x="257" y="5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13" name="Groep 22">
            <a:extLst>
              <a:ext uri="{FF2B5EF4-FFF2-40B4-BE49-F238E27FC236}">
                <a16:creationId xmlns:a16="http://schemas.microsoft.com/office/drawing/2014/main" id="{1C3A1D20-A745-409E-A328-517421B02579}"/>
              </a:ext>
            </a:extLst>
          </p:cNvPr>
          <p:cNvGrpSpPr>
            <a:grpSpLocks noSelect="1"/>
          </p:cNvGrpSpPr>
          <p:nvPr userDrawn="1"/>
        </p:nvGrpSpPr>
        <p:grpSpPr bwMode="auto">
          <a:xfrm>
            <a:off x="11588750" y="6219825"/>
            <a:ext cx="358775" cy="409575"/>
            <a:chOff x="11588750" y="6219825"/>
            <a:chExt cx="358775" cy="409575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905FE8EE-4E11-4329-968A-76C522FADE00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1588750" y="6219825"/>
              <a:ext cx="355600" cy="192088"/>
            </a:xfrm>
            <a:custGeom>
              <a:avLst/>
              <a:gdLst>
                <a:gd name="T0" fmla="*/ 355600 w 1119"/>
                <a:gd name="T1" fmla="*/ 96203 h 605"/>
                <a:gd name="T2" fmla="*/ 177959 w 1119"/>
                <a:gd name="T3" fmla="*/ 192088 h 605"/>
                <a:gd name="T4" fmla="*/ 0 w 1119"/>
                <a:gd name="T5" fmla="*/ 96203 h 605"/>
                <a:gd name="T6" fmla="*/ 177959 w 1119"/>
                <a:gd name="T7" fmla="*/ 0 h 605"/>
                <a:gd name="T8" fmla="*/ 355600 w 1119"/>
                <a:gd name="T9" fmla="*/ 96203 h 6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19" h="605">
                  <a:moveTo>
                    <a:pt x="1119" y="303"/>
                  </a:moveTo>
                  <a:cubicBezTo>
                    <a:pt x="1009" y="483"/>
                    <a:pt x="800" y="605"/>
                    <a:pt x="560" y="605"/>
                  </a:cubicBezTo>
                  <a:cubicBezTo>
                    <a:pt x="319" y="605"/>
                    <a:pt x="110" y="483"/>
                    <a:pt x="0" y="303"/>
                  </a:cubicBezTo>
                  <a:cubicBezTo>
                    <a:pt x="110" y="122"/>
                    <a:pt x="319" y="0"/>
                    <a:pt x="560" y="0"/>
                  </a:cubicBezTo>
                  <a:cubicBezTo>
                    <a:pt x="800" y="0"/>
                    <a:pt x="1009" y="122"/>
                    <a:pt x="1119" y="30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5" name="Oval 6">
              <a:extLst>
                <a:ext uri="{FF2B5EF4-FFF2-40B4-BE49-F238E27FC236}">
                  <a16:creationId xmlns:a16="http://schemas.microsoft.com/office/drawing/2014/main" id="{BCA69F0B-72C9-495E-B88C-7C523090DF0B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11701463" y="6251575"/>
              <a:ext cx="130175" cy="1301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16" name="Oval 7">
              <a:extLst>
                <a:ext uri="{FF2B5EF4-FFF2-40B4-BE49-F238E27FC236}">
                  <a16:creationId xmlns:a16="http://schemas.microsoft.com/office/drawing/2014/main" id="{51A2B0A6-BD6B-4711-98A6-ABED63A7F8AD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11737975" y="6288088"/>
              <a:ext cx="57150" cy="571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0EAD3426-2BBB-4635-AA6E-83B1CA84C7CC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1769725" y="6438900"/>
              <a:ext cx="177800" cy="190500"/>
            </a:xfrm>
            <a:custGeom>
              <a:avLst/>
              <a:gdLst>
                <a:gd name="T0" fmla="*/ 177800 w 112"/>
                <a:gd name="T1" fmla="*/ 95250 h 120"/>
                <a:gd name="T2" fmla="*/ 12700 w 112"/>
                <a:gd name="T3" fmla="*/ 0 h 120"/>
                <a:gd name="T4" fmla="*/ 0 w 112"/>
                <a:gd name="T5" fmla="*/ 9525 h 120"/>
                <a:gd name="T6" fmla="*/ 0 w 112"/>
                <a:gd name="T7" fmla="*/ 182563 h 120"/>
                <a:gd name="T8" fmla="*/ 12700 w 112"/>
                <a:gd name="T9" fmla="*/ 190500 h 120"/>
                <a:gd name="T10" fmla="*/ 177800 w 112"/>
                <a:gd name="T11" fmla="*/ 95250 h 1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" h="120">
                  <a:moveTo>
                    <a:pt x="112" y="60"/>
                  </a:moveTo>
                  <a:lnTo>
                    <a:pt x="8" y="0"/>
                  </a:lnTo>
                  <a:lnTo>
                    <a:pt x="0" y="6"/>
                  </a:lnTo>
                  <a:lnTo>
                    <a:pt x="0" y="115"/>
                  </a:lnTo>
                  <a:lnTo>
                    <a:pt x="8" y="120"/>
                  </a:lnTo>
                  <a:lnTo>
                    <a:pt x="112" y="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8" name="Rectangle 9">
              <a:extLst>
                <a:ext uri="{FF2B5EF4-FFF2-40B4-BE49-F238E27FC236}">
                  <a16:creationId xmlns:a16="http://schemas.microsoft.com/office/drawing/2014/main" id="{0D7CA716-B9F8-411A-81CB-B8AE6A0E0B3A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11591925" y="6438900"/>
              <a:ext cx="190500" cy="1905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D61A1F9C-EB66-4C79-91F6-635CE9C25EA9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1877675" y="6494463"/>
              <a:ext cx="69850" cy="80963"/>
            </a:xfrm>
            <a:custGeom>
              <a:avLst/>
              <a:gdLst>
                <a:gd name="T0" fmla="*/ 69850 w 44"/>
                <a:gd name="T1" fmla="*/ 39688 h 51"/>
                <a:gd name="T2" fmla="*/ 0 w 44"/>
                <a:gd name="T3" fmla="*/ 0 h 51"/>
                <a:gd name="T4" fmla="*/ 0 w 44"/>
                <a:gd name="T5" fmla="*/ 80963 h 51"/>
                <a:gd name="T6" fmla="*/ 69850 w 44"/>
                <a:gd name="T7" fmla="*/ 39688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44" y="25"/>
                  </a:moveTo>
                  <a:lnTo>
                    <a:pt x="0" y="0"/>
                  </a:lnTo>
                  <a:lnTo>
                    <a:pt x="0" y="51"/>
                  </a:lnTo>
                  <a:lnTo>
                    <a:pt x="44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3" name="Ondertitel 2"/>
          <p:cNvSpPr>
            <a:spLocks noGrp="1" noSelect="1"/>
          </p:cNvSpPr>
          <p:nvPr>
            <p:ph type="subTitle" idx="1"/>
          </p:nvPr>
        </p:nvSpPr>
        <p:spPr>
          <a:xfrm>
            <a:off x="601199" y="1908000"/>
            <a:ext cx="3569149" cy="964154"/>
          </a:xfrm>
        </p:spPr>
        <p:txBody>
          <a:bodyPr/>
          <a:lstStyle>
            <a:lvl1pPr marL="0" indent="0" algn="l">
              <a:buNone/>
              <a:defRPr sz="3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2" name="Titel 1"/>
          <p:cNvSpPr>
            <a:spLocks noGrp="1" noSelect="1"/>
          </p:cNvSpPr>
          <p:nvPr>
            <p:ph type="ctrTitle"/>
          </p:nvPr>
        </p:nvSpPr>
        <p:spPr>
          <a:xfrm>
            <a:off x="601199" y="534554"/>
            <a:ext cx="7709364" cy="1440000"/>
          </a:xfrm>
        </p:spPr>
        <p:txBody>
          <a:bodyPr anchor="b"/>
          <a:lstStyle>
            <a:lvl1pPr algn="l">
              <a:lnSpc>
                <a:spcPct val="96000"/>
              </a:lnSpc>
              <a:defRPr sz="5200" baseline="0"/>
            </a:lvl1pPr>
          </a:lstStyle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4217873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ekop 2 (vaste afbeelding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:a16="http://schemas.microsoft.com/office/drawing/2014/main" id="{E21C9AF9-A965-447B-8B6C-0451156D51E8}"/>
              </a:ext>
            </a:extLst>
          </p:cNvPr>
          <p:cNvGrpSpPr>
            <a:grpSpLocks noSelect="1" noChangeAspect="1"/>
          </p:cNvGrpSpPr>
          <p:nvPr userDrawn="1"/>
        </p:nvGrpSpPr>
        <p:grpSpPr bwMode="auto">
          <a:xfrm>
            <a:off x="4300538" y="1558925"/>
            <a:ext cx="7132637" cy="5299075"/>
            <a:chOff x="2709" y="982"/>
            <a:chExt cx="4493" cy="3338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1F9DCA34-0EF9-4CC9-B137-53983DC8E079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3135" y="982"/>
              <a:ext cx="1364" cy="2387"/>
            </a:xfrm>
            <a:custGeom>
              <a:avLst/>
              <a:gdLst>
                <a:gd name="T0" fmla="*/ 1279 w 2274"/>
                <a:gd name="T1" fmla="*/ 2387 h 3979"/>
                <a:gd name="T2" fmla="*/ 85 w 2274"/>
                <a:gd name="T3" fmla="*/ 2387 h 3979"/>
                <a:gd name="T4" fmla="*/ 0 w 2274"/>
                <a:gd name="T5" fmla="*/ 2302 h 3979"/>
                <a:gd name="T6" fmla="*/ 0 w 2274"/>
                <a:gd name="T7" fmla="*/ 85 h 3979"/>
                <a:gd name="T8" fmla="*/ 85 w 2274"/>
                <a:gd name="T9" fmla="*/ 0 h 3979"/>
                <a:gd name="T10" fmla="*/ 1279 w 2274"/>
                <a:gd name="T11" fmla="*/ 0 h 3979"/>
                <a:gd name="T12" fmla="*/ 1364 w 2274"/>
                <a:gd name="T13" fmla="*/ 85 h 3979"/>
                <a:gd name="T14" fmla="*/ 1364 w 2274"/>
                <a:gd name="T15" fmla="*/ 2302 h 3979"/>
                <a:gd name="T16" fmla="*/ 1279 w 2274"/>
                <a:gd name="T17" fmla="*/ 2387 h 397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74" h="3979">
                  <a:moveTo>
                    <a:pt x="2132" y="3979"/>
                  </a:moveTo>
                  <a:cubicBezTo>
                    <a:pt x="142" y="3979"/>
                    <a:pt x="142" y="3979"/>
                    <a:pt x="142" y="3979"/>
                  </a:cubicBezTo>
                  <a:cubicBezTo>
                    <a:pt x="64" y="3979"/>
                    <a:pt x="0" y="3916"/>
                    <a:pt x="0" y="3837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0" y="64"/>
                    <a:pt x="64" y="0"/>
                    <a:pt x="142" y="0"/>
                  </a:cubicBezTo>
                  <a:cubicBezTo>
                    <a:pt x="2132" y="0"/>
                    <a:pt x="2132" y="0"/>
                    <a:pt x="2132" y="0"/>
                  </a:cubicBezTo>
                  <a:cubicBezTo>
                    <a:pt x="2210" y="0"/>
                    <a:pt x="2274" y="64"/>
                    <a:pt x="2274" y="142"/>
                  </a:cubicBezTo>
                  <a:cubicBezTo>
                    <a:pt x="2274" y="3837"/>
                    <a:pt x="2274" y="3837"/>
                    <a:pt x="2274" y="3837"/>
                  </a:cubicBezTo>
                  <a:cubicBezTo>
                    <a:pt x="2274" y="3916"/>
                    <a:pt x="2210" y="3979"/>
                    <a:pt x="2132" y="3979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E24E4FED-9019-4FF4-B497-3CAEFA7D0DC3}"/>
                </a:ext>
              </a:extLst>
            </p:cNvPr>
            <p:cNvSpPr>
              <a:spLocks noSelect="1" noChangeArrowheads="1"/>
            </p:cNvSpPr>
            <p:nvPr/>
          </p:nvSpPr>
          <p:spPr bwMode="auto">
            <a:xfrm>
              <a:off x="3306" y="1152"/>
              <a:ext cx="1023" cy="18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7" name="Oval 7">
              <a:extLst>
                <a:ext uri="{FF2B5EF4-FFF2-40B4-BE49-F238E27FC236}">
                  <a16:creationId xmlns:a16="http://schemas.microsoft.com/office/drawing/2014/main" id="{9950ED35-CF66-47CC-8E8E-02C918327F26}"/>
                </a:ext>
              </a:extLst>
            </p:cNvPr>
            <p:cNvSpPr>
              <a:spLocks noSelect="1" noChangeArrowheads="1"/>
            </p:cNvSpPr>
            <p:nvPr/>
          </p:nvSpPr>
          <p:spPr bwMode="auto">
            <a:xfrm>
              <a:off x="3732" y="3113"/>
              <a:ext cx="170" cy="17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B2C60654-B1DB-488F-A0C9-6C92C059248B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2709" y="1323"/>
              <a:ext cx="1449" cy="1108"/>
            </a:xfrm>
            <a:custGeom>
              <a:avLst/>
              <a:gdLst>
                <a:gd name="T0" fmla="*/ 1449 w 1449"/>
                <a:gd name="T1" fmla="*/ 938 h 1108"/>
                <a:gd name="T2" fmla="*/ 0 w 1449"/>
                <a:gd name="T3" fmla="*/ 938 h 1108"/>
                <a:gd name="T4" fmla="*/ 0 w 1449"/>
                <a:gd name="T5" fmla="*/ 0 h 1108"/>
                <a:gd name="T6" fmla="*/ 1449 w 1449"/>
                <a:gd name="T7" fmla="*/ 0 h 1108"/>
                <a:gd name="T8" fmla="*/ 1449 w 1449"/>
                <a:gd name="T9" fmla="*/ 938 h 1108"/>
                <a:gd name="T10" fmla="*/ 1279 w 1449"/>
                <a:gd name="T11" fmla="*/ 938 h 1108"/>
                <a:gd name="T12" fmla="*/ 1449 w 1449"/>
                <a:gd name="T13" fmla="*/ 1108 h 1108"/>
                <a:gd name="T14" fmla="*/ 1449 w 1449"/>
                <a:gd name="T15" fmla="*/ 938 h 1108"/>
                <a:gd name="T16" fmla="*/ 1279 w 1449"/>
                <a:gd name="T17" fmla="*/ 938 h 110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49" h="1108">
                  <a:moveTo>
                    <a:pt x="1449" y="938"/>
                  </a:moveTo>
                  <a:lnTo>
                    <a:pt x="0" y="938"/>
                  </a:lnTo>
                  <a:lnTo>
                    <a:pt x="0" y="0"/>
                  </a:lnTo>
                  <a:lnTo>
                    <a:pt x="1449" y="0"/>
                  </a:lnTo>
                  <a:lnTo>
                    <a:pt x="1449" y="938"/>
                  </a:lnTo>
                  <a:close/>
                  <a:moveTo>
                    <a:pt x="1279" y="938"/>
                  </a:moveTo>
                  <a:lnTo>
                    <a:pt x="1449" y="1108"/>
                  </a:lnTo>
                  <a:lnTo>
                    <a:pt x="1449" y="938"/>
                  </a:lnTo>
                  <a:lnTo>
                    <a:pt x="1279" y="938"/>
                  </a:lnTo>
                  <a:close/>
                </a:path>
              </a:pathLst>
            </a:custGeom>
            <a:solidFill>
              <a:srgbClr val="EDAE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4FE9530F-6A24-4F1E-9C9B-37B7D27BD068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2880" y="1493"/>
              <a:ext cx="1108" cy="597"/>
            </a:xfrm>
            <a:custGeom>
              <a:avLst/>
              <a:gdLst>
                <a:gd name="T0" fmla="*/ 1108 w 1108"/>
                <a:gd name="T1" fmla="*/ 0 h 597"/>
                <a:gd name="T2" fmla="*/ 1108 w 1108"/>
                <a:gd name="T3" fmla="*/ 86 h 597"/>
                <a:gd name="T4" fmla="*/ 340 w 1108"/>
                <a:gd name="T5" fmla="*/ 86 h 597"/>
                <a:gd name="T6" fmla="*/ 340 w 1108"/>
                <a:gd name="T7" fmla="*/ 0 h 597"/>
                <a:gd name="T8" fmla="*/ 1108 w 1108"/>
                <a:gd name="T9" fmla="*/ 0 h 597"/>
                <a:gd name="T10" fmla="*/ 1108 w 1108"/>
                <a:gd name="T11" fmla="*/ 171 h 597"/>
                <a:gd name="T12" fmla="*/ 0 w 1108"/>
                <a:gd name="T13" fmla="*/ 171 h 597"/>
                <a:gd name="T14" fmla="*/ 0 w 1108"/>
                <a:gd name="T15" fmla="*/ 256 h 597"/>
                <a:gd name="T16" fmla="*/ 1108 w 1108"/>
                <a:gd name="T17" fmla="*/ 256 h 597"/>
                <a:gd name="T18" fmla="*/ 1108 w 1108"/>
                <a:gd name="T19" fmla="*/ 171 h 597"/>
                <a:gd name="T20" fmla="*/ 170 w 1108"/>
                <a:gd name="T21" fmla="*/ 427 h 597"/>
                <a:gd name="T22" fmla="*/ 1108 w 1108"/>
                <a:gd name="T23" fmla="*/ 427 h 597"/>
                <a:gd name="T24" fmla="*/ 1108 w 1108"/>
                <a:gd name="T25" fmla="*/ 341 h 597"/>
                <a:gd name="T26" fmla="*/ 170 w 1108"/>
                <a:gd name="T27" fmla="*/ 341 h 597"/>
                <a:gd name="T28" fmla="*/ 170 w 1108"/>
                <a:gd name="T29" fmla="*/ 427 h 597"/>
                <a:gd name="T30" fmla="*/ 0 w 1108"/>
                <a:gd name="T31" fmla="*/ 597 h 597"/>
                <a:gd name="T32" fmla="*/ 1108 w 1108"/>
                <a:gd name="T33" fmla="*/ 597 h 597"/>
                <a:gd name="T34" fmla="*/ 1108 w 1108"/>
                <a:gd name="T35" fmla="*/ 512 h 597"/>
                <a:gd name="T36" fmla="*/ 0 w 1108"/>
                <a:gd name="T37" fmla="*/ 512 h 597"/>
                <a:gd name="T38" fmla="*/ 0 w 1108"/>
                <a:gd name="T39" fmla="*/ 597 h 59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108" h="597">
                  <a:moveTo>
                    <a:pt x="1108" y="0"/>
                  </a:moveTo>
                  <a:lnTo>
                    <a:pt x="1108" y="86"/>
                  </a:lnTo>
                  <a:lnTo>
                    <a:pt x="340" y="86"/>
                  </a:lnTo>
                  <a:lnTo>
                    <a:pt x="340" y="0"/>
                  </a:lnTo>
                  <a:lnTo>
                    <a:pt x="1108" y="0"/>
                  </a:lnTo>
                  <a:close/>
                  <a:moveTo>
                    <a:pt x="1108" y="171"/>
                  </a:moveTo>
                  <a:lnTo>
                    <a:pt x="0" y="171"/>
                  </a:lnTo>
                  <a:lnTo>
                    <a:pt x="0" y="256"/>
                  </a:lnTo>
                  <a:lnTo>
                    <a:pt x="1108" y="256"/>
                  </a:lnTo>
                  <a:lnTo>
                    <a:pt x="1108" y="171"/>
                  </a:lnTo>
                  <a:close/>
                  <a:moveTo>
                    <a:pt x="170" y="427"/>
                  </a:moveTo>
                  <a:lnTo>
                    <a:pt x="1108" y="427"/>
                  </a:lnTo>
                  <a:lnTo>
                    <a:pt x="1108" y="341"/>
                  </a:lnTo>
                  <a:lnTo>
                    <a:pt x="170" y="341"/>
                  </a:lnTo>
                  <a:lnTo>
                    <a:pt x="170" y="427"/>
                  </a:lnTo>
                  <a:close/>
                  <a:moveTo>
                    <a:pt x="0" y="597"/>
                  </a:moveTo>
                  <a:lnTo>
                    <a:pt x="1108" y="597"/>
                  </a:lnTo>
                  <a:lnTo>
                    <a:pt x="1108" y="512"/>
                  </a:lnTo>
                  <a:lnTo>
                    <a:pt x="0" y="512"/>
                  </a:lnTo>
                  <a:lnTo>
                    <a:pt x="0" y="597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A784497B-A6ED-433B-8888-CB1C25AF29E7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3971" y="2414"/>
              <a:ext cx="3231" cy="1906"/>
            </a:xfrm>
            <a:custGeom>
              <a:avLst/>
              <a:gdLst>
                <a:gd name="T0" fmla="*/ 3231 w 5387"/>
                <a:gd name="T1" fmla="*/ 1906 h 3176"/>
                <a:gd name="T2" fmla="*/ 2325 w 5387"/>
                <a:gd name="T3" fmla="*/ 999 h 3176"/>
                <a:gd name="T4" fmla="*/ 2237 w 5387"/>
                <a:gd name="T5" fmla="*/ 670 h 3176"/>
                <a:gd name="T6" fmla="*/ 2237 w 5387"/>
                <a:gd name="T7" fmla="*/ 670 h 3176"/>
                <a:gd name="T8" fmla="*/ 1754 w 5387"/>
                <a:gd name="T9" fmla="*/ 187 h 3176"/>
                <a:gd name="T10" fmla="*/ 1754 w 5387"/>
                <a:gd name="T11" fmla="*/ 187 h 3176"/>
                <a:gd name="T12" fmla="*/ 1634 w 5387"/>
                <a:gd name="T13" fmla="*/ 67 h 3176"/>
                <a:gd name="T14" fmla="*/ 1393 w 5387"/>
                <a:gd name="T15" fmla="*/ 67 h 3176"/>
                <a:gd name="T16" fmla="*/ 1393 w 5387"/>
                <a:gd name="T17" fmla="*/ 308 h 3176"/>
                <a:gd name="T18" fmla="*/ 1152 w 5387"/>
                <a:gd name="T19" fmla="*/ 308 h 3176"/>
                <a:gd name="T20" fmla="*/ 1152 w 5387"/>
                <a:gd name="T21" fmla="*/ 549 h 3176"/>
                <a:gd name="T22" fmla="*/ 910 w 5387"/>
                <a:gd name="T23" fmla="*/ 549 h 3176"/>
                <a:gd name="T24" fmla="*/ 910 w 5387"/>
                <a:gd name="T25" fmla="*/ 790 h 3176"/>
                <a:gd name="T26" fmla="*/ 933 w 5387"/>
                <a:gd name="T27" fmla="*/ 813 h 3176"/>
                <a:gd name="T28" fmla="*/ 308 w 5387"/>
                <a:gd name="T29" fmla="*/ 187 h 3176"/>
                <a:gd name="T30" fmla="*/ 67 w 5387"/>
                <a:gd name="T31" fmla="*/ 187 h 3176"/>
                <a:gd name="T32" fmla="*/ 67 w 5387"/>
                <a:gd name="T33" fmla="*/ 428 h 3176"/>
                <a:gd name="T34" fmla="*/ 790 w 5387"/>
                <a:gd name="T35" fmla="*/ 1152 h 3176"/>
                <a:gd name="T36" fmla="*/ 790 w 5387"/>
                <a:gd name="T37" fmla="*/ 1152 h 3176"/>
                <a:gd name="T38" fmla="*/ 981 w 5387"/>
                <a:gd name="T39" fmla="*/ 1344 h 3176"/>
                <a:gd name="T40" fmla="*/ 669 w 5387"/>
                <a:gd name="T41" fmla="*/ 1344 h 3176"/>
                <a:gd name="T42" fmla="*/ 499 w 5387"/>
                <a:gd name="T43" fmla="*/ 1514 h 3176"/>
                <a:gd name="T44" fmla="*/ 669 w 5387"/>
                <a:gd name="T45" fmla="*/ 1685 h 3176"/>
                <a:gd name="T46" fmla="*/ 1563 w 5387"/>
                <a:gd name="T47" fmla="*/ 1685 h 3176"/>
                <a:gd name="T48" fmla="*/ 1784 w 5387"/>
                <a:gd name="T49" fmla="*/ 1906 h 3176"/>
                <a:gd name="T50" fmla="*/ 3231 w 5387"/>
                <a:gd name="T51" fmla="*/ 1906 h 3176"/>
                <a:gd name="T52" fmla="*/ 1513 w 5387"/>
                <a:gd name="T53" fmla="*/ 428 h 3176"/>
                <a:gd name="T54" fmla="*/ 1513 w 5387"/>
                <a:gd name="T55" fmla="*/ 428 h 3176"/>
                <a:gd name="T56" fmla="*/ 1473 w 5387"/>
                <a:gd name="T57" fmla="*/ 388 h 3176"/>
                <a:gd name="T58" fmla="*/ 1513 w 5387"/>
                <a:gd name="T59" fmla="*/ 428 h 3176"/>
                <a:gd name="T60" fmla="*/ 1272 w 5387"/>
                <a:gd name="T61" fmla="*/ 670 h 3176"/>
                <a:gd name="T62" fmla="*/ 1272 w 5387"/>
                <a:gd name="T63" fmla="*/ 670 h 3176"/>
                <a:gd name="T64" fmla="*/ 1242 w 5387"/>
                <a:gd name="T65" fmla="*/ 640 h 3176"/>
                <a:gd name="T66" fmla="*/ 1272 w 5387"/>
                <a:gd name="T67" fmla="*/ 670 h 3176"/>
                <a:gd name="T68" fmla="*/ 1272 w 5387"/>
                <a:gd name="T69" fmla="*/ 670 h 317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387" h="3176">
                  <a:moveTo>
                    <a:pt x="5387" y="3176"/>
                  </a:moveTo>
                  <a:cubicBezTo>
                    <a:pt x="3876" y="1665"/>
                    <a:pt x="3876" y="1665"/>
                    <a:pt x="3876" y="1665"/>
                  </a:cubicBezTo>
                  <a:cubicBezTo>
                    <a:pt x="3927" y="1476"/>
                    <a:pt x="3878" y="1265"/>
                    <a:pt x="3729" y="1116"/>
                  </a:cubicBezTo>
                  <a:cubicBezTo>
                    <a:pt x="3729" y="1116"/>
                    <a:pt x="3729" y="1116"/>
                    <a:pt x="3729" y="1116"/>
                  </a:cubicBezTo>
                  <a:cubicBezTo>
                    <a:pt x="2925" y="312"/>
                    <a:pt x="2925" y="312"/>
                    <a:pt x="2925" y="312"/>
                  </a:cubicBezTo>
                  <a:cubicBezTo>
                    <a:pt x="2925" y="312"/>
                    <a:pt x="2925" y="312"/>
                    <a:pt x="2925" y="312"/>
                  </a:cubicBezTo>
                  <a:cubicBezTo>
                    <a:pt x="2724" y="111"/>
                    <a:pt x="2724" y="111"/>
                    <a:pt x="2724" y="111"/>
                  </a:cubicBezTo>
                  <a:cubicBezTo>
                    <a:pt x="2613" y="0"/>
                    <a:pt x="2433" y="0"/>
                    <a:pt x="2322" y="111"/>
                  </a:cubicBezTo>
                  <a:cubicBezTo>
                    <a:pt x="2211" y="222"/>
                    <a:pt x="2211" y="402"/>
                    <a:pt x="2322" y="513"/>
                  </a:cubicBezTo>
                  <a:cubicBezTo>
                    <a:pt x="2211" y="402"/>
                    <a:pt x="2031" y="402"/>
                    <a:pt x="1920" y="513"/>
                  </a:cubicBezTo>
                  <a:cubicBezTo>
                    <a:pt x="1809" y="624"/>
                    <a:pt x="1809" y="804"/>
                    <a:pt x="1920" y="915"/>
                  </a:cubicBezTo>
                  <a:cubicBezTo>
                    <a:pt x="1809" y="804"/>
                    <a:pt x="1629" y="804"/>
                    <a:pt x="1518" y="915"/>
                  </a:cubicBezTo>
                  <a:cubicBezTo>
                    <a:pt x="1407" y="1026"/>
                    <a:pt x="1407" y="1206"/>
                    <a:pt x="1518" y="1317"/>
                  </a:cubicBezTo>
                  <a:cubicBezTo>
                    <a:pt x="1555" y="1354"/>
                    <a:pt x="1555" y="1354"/>
                    <a:pt x="1555" y="1354"/>
                  </a:cubicBezTo>
                  <a:cubicBezTo>
                    <a:pt x="513" y="312"/>
                    <a:pt x="513" y="312"/>
                    <a:pt x="513" y="312"/>
                  </a:cubicBezTo>
                  <a:cubicBezTo>
                    <a:pt x="402" y="201"/>
                    <a:pt x="222" y="201"/>
                    <a:pt x="111" y="312"/>
                  </a:cubicBezTo>
                  <a:cubicBezTo>
                    <a:pt x="0" y="423"/>
                    <a:pt x="0" y="603"/>
                    <a:pt x="111" y="714"/>
                  </a:cubicBezTo>
                  <a:cubicBezTo>
                    <a:pt x="1317" y="1920"/>
                    <a:pt x="1317" y="1920"/>
                    <a:pt x="1317" y="1920"/>
                  </a:cubicBezTo>
                  <a:cubicBezTo>
                    <a:pt x="1317" y="1920"/>
                    <a:pt x="1317" y="1920"/>
                    <a:pt x="1317" y="1920"/>
                  </a:cubicBezTo>
                  <a:cubicBezTo>
                    <a:pt x="1636" y="2239"/>
                    <a:pt x="1636" y="2239"/>
                    <a:pt x="1636" y="2239"/>
                  </a:cubicBezTo>
                  <a:cubicBezTo>
                    <a:pt x="1116" y="2239"/>
                    <a:pt x="1116" y="2239"/>
                    <a:pt x="1116" y="2239"/>
                  </a:cubicBezTo>
                  <a:cubicBezTo>
                    <a:pt x="959" y="2239"/>
                    <a:pt x="832" y="2366"/>
                    <a:pt x="832" y="2523"/>
                  </a:cubicBezTo>
                  <a:cubicBezTo>
                    <a:pt x="832" y="2680"/>
                    <a:pt x="959" y="2807"/>
                    <a:pt x="1116" y="2807"/>
                  </a:cubicBezTo>
                  <a:cubicBezTo>
                    <a:pt x="2606" y="2807"/>
                    <a:pt x="2606" y="2807"/>
                    <a:pt x="2606" y="2807"/>
                  </a:cubicBezTo>
                  <a:cubicBezTo>
                    <a:pt x="2975" y="3176"/>
                    <a:pt x="2975" y="3176"/>
                    <a:pt x="2975" y="3176"/>
                  </a:cubicBezTo>
                  <a:lnTo>
                    <a:pt x="5387" y="3176"/>
                  </a:lnTo>
                  <a:close/>
                  <a:moveTo>
                    <a:pt x="2523" y="714"/>
                  </a:moveTo>
                  <a:cubicBezTo>
                    <a:pt x="2523" y="714"/>
                    <a:pt x="2523" y="714"/>
                    <a:pt x="2523" y="714"/>
                  </a:cubicBezTo>
                  <a:cubicBezTo>
                    <a:pt x="2456" y="647"/>
                    <a:pt x="2456" y="647"/>
                    <a:pt x="2456" y="647"/>
                  </a:cubicBezTo>
                  <a:lnTo>
                    <a:pt x="2523" y="714"/>
                  </a:lnTo>
                  <a:close/>
                  <a:moveTo>
                    <a:pt x="2121" y="1116"/>
                  </a:moveTo>
                  <a:cubicBezTo>
                    <a:pt x="2121" y="1116"/>
                    <a:pt x="2121" y="1116"/>
                    <a:pt x="2121" y="1116"/>
                  </a:cubicBezTo>
                  <a:cubicBezTo>
                    <a:pt x="2071" y="1066"/>
                    <a:pt x="2071" y="1066"/>
                    <a:pt x="2071" y="1066"/>
                  </a:cubicBezTo>
                  <a:cubicBezTo>
                    <a:pt x="2121" y="1116"/>
                    <a:pt x="2121" y="1116"/>
                    <a:pt x="2121" y="1116"/>
                  </a:cubicBezTo>
                  <a:cubicBezTo>
                    <a:pt x="2121" y="1116"/>
                    <a:pt x="2121" y="1116"/>
                    <a:pt x="2121" y="1116"/>
                  </a:cubicBezTo>
                  <a:close/>
                </a:path>
              </a:pathLst>
            </a:custGeom>
            <a:solidFill>
              <a:srgbClr val="865B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64668498-1E2A-4B65-8100-95E316F028F2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4064" y="2629"/>
              <a:ext cx="188" cy="187"/>
            </a:xfrm>
            <a:custGeom>
              <a:avLst/>
              <a:gdLst>
                <a:gd name="T0" fmla="*/ 155 w 312"/>
                <a:gd name="T1" fmla="*/ 34 h 312"/>
                <a:gd name="T2" fmla="*/ 155 w 312"/>
                <a:gd name="T3" fmla="*/ 154 h 312"/>
                <a:gd name="T4" fmla="*/ 34 w 312"/>
                <a:gd name="T5" fmla="*/ 154 h 312"/>
                <a:gd name="T6" fmla="*/ 34 w 312"/>
                <a:gd name="T7" fmla="*/ 34 h 312"/>
                <a:gd name="T8" fmla="*/ 155 w 312"/>
                <a:gd name="T9" fmla="*/ 34 h 3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312">
                  <a:moveTo>
                    <a:pt x="257" y="56"/>
                  </a:moveTo>
                  <a:cubicBezTo>
                    <a:pt x="312" y="111"/>
                    <a:pt x="312" y="201"/>
                    <a:pt x="257" y="257"/>
                  </a:cubicBezTo>
                  <a:cubicBezTo>
                    <a:pt x="201" y="312"/>
                    <a:pt x="111" y="312"/>
                    <a:pt x="56" y="257"/>
                  </a:cubicBezTo>
                  <a:cubicBezTo>
                    <a:pt x="0" y="201"/>
                    <a:pt x="0" y="111"/>
                    <a:pt x="56" y="56"/>
                  </a:cubicBezTo>
                  <a:cubicBezTo>
                    <a:pt x="111" y="0"/>
                    <a:pt x="201" y="0"/>
                    <a:pt x="257" y="5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ADD5682D-B6E2-4E4A-AE56-A41350083359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4547" y="3835"/>
              <a:ext cx="187" cy="187"/>
            </a:xfrm>
            <a:custGeom>
              <a:avLst/>
              <a:gdLst>
                <a:gd name="T0" fmla="*/ 154 w 312"/>
                <a:gd name="T1" fmla="*/ 34 h 312"/>
                <a:gd name="T2" fmla="*/ 154 w 312"/>
                <a:gd name="T3" fmla="*/ 154 h 312"/>
                <a:gd name="T4" fmla="*/ 34 w 312"/>
                <a:gd name="T5" fmla="*/ 154 h 312"/>
                <a:gd name="T6" fmla="*/ 34 w 312"/>
                <a:gd name="T7" fmla="*/ 34 h 312"/>
                <a:gd name="T8" fmla="*/ 154 w 312"/>
                <a:gd name="T9" fmla="*/ 34 h 3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312">
                  <a:moveTo>
                    <a:pt x="257" y="56"/>
                  </a:moveTo>
                  <a:cubicBezTo>
                    <a:pt x="312" y="111"/>
                    <a:pt x="312" y="201"/>
                    <a:pt x="257" y="257"/>
                  </a:cubicBezTo>
                  <a:cubicBezTo>
                    <a:pt x="201" y="312"/>
                    <a:pt x="111" y="312"/>
                    <a:pt x="56" y="257"/>
                  </a:cubicBezTo>
                  <a:cubicBezTo>
                    <a:pt x="0" y="201"/>
                    <a:pt x="0" y="111"/>
                    <a:pt x="56" y="56"/>
                  </a:cubicBezTo>
                  <a:cubicBezTo>
                    <a:pt x="111" y="0"/>
                    <a:pt x="201" y="0"/>
                    <a:pt x="257" y="5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13" name="Groep 22">
            <a:extLst>
              <a:ext uri="{FF2B5EF4-FFF2-40B4-BE49-F238E27FC236}">
                <a16:creationId xmlns:a16="http://schemas.microsoft.com/office/drawing/2014/main" id="{3D05F3BF-7834-4831-9C4D-11ABC66C466B}"/>
              </a:ext>
            </a:extLst>
          </p:cNvPr>
          <p:cNvGrpSpPr>
            <a:grpSpLocks noSelect="1"/>
          </p:cNvGrpSpPr>
          <p:nvPr userDrawn="1"/>
        </p:nvGrpSpPr>
        <p:grpSpPr bwMode="auto">
          <a:xfrm>
            <a:off x="11588750" y="6219825"/>
            <a:ext cx="358775" cy="409575"/>
            <a:chOff x="11588750" y="6219825"/>
            <a:chExt cx="358775" cy="409575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33435707-3615-4FC5-BBCE-8A835CFDE79F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1588750" y="6219825"/>
              <a:ext cx="355600" cy="192088"/>
            </a:xfrm>
            <a:custGeom>
              <a:avLst/>
              <a:gdLst>
                <a:gd name="T0" fmla="*/ 355600 w 1119"/>
                <a:gd name="T1" fmla="*/ 96203 h 605"/>
                <a:gd name="T2" fmla="*/ 177959 w 1119"/>
                <a:gd name="T3" fmla="*/ 192088 h 605"/>
                <a:gd name="T4" fmla="*/ 0 w 1119"/>
                <a:gd name="T5" fmla="*/ 96203 h 605"/>
                <a:gd name="T6" fmla="*/ 177959 w 1119"/>
                <a:gd name="T7" fmla="*/ 0 h 605"/>
                <a:gd name="T8" fmla="*/ 355600 w 1119"/>
                <a:gd name="T9" fmla="*/ 96203 h 6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19" h="605">
                  <a:moveTo>
                    <a:pt x="1119" y="303"/>
                  </a:moveTo>
                  <a:cubicBezTo>
                    <a:pt x="1009" y="483"/>
                    <a:pt x="800" y="605"/>
                    <a:pt x="560" y="605"/>
                  </a:cubicBezTo>
                  <a:cubicBezTo>
                    <a:pt x="319" y="605"/>
                    <a:pt x="110" y="483"/>
                    <a:pt x="0" y="303"/>
                  </a:cubicBezTo>
                  <a:cubicBezTo>
                    <a:pt x="110" y="122"/>
                    <a:pt x="319" y="0"/>
                    <a:pt x="560" y="0"/>
                  </a:cubicBezTo>
                  <a:cubicBezTo>
                    <a:pt x="800" y="0"/>
                    <a:pt x="1009" y="122"/>
                    <a:pt x="1119" y="30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5" name="Oval 6">
              <a:extLst>
                <a:ext uri="{FF2B5EF4-FFF2-40B4-BE49-F238E27FC236}">
                  <a16:creationId xmlns:a16="http://schemas.microsoft.com/office/drawing/2014/main" id="{4D1E21BA-6A3C-4753-A67A-A8B55DE7AEE7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11701463" y="6251575"/>
              <a:ext cx="130175" cy="1301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16" name="Oval 7">
              <a:extLst>
                <a:ext uri="{FF2B5EF4-FFF2-40B4-BE49-F238E27FC236}">
                  <a16:creationId xmlns:a16="http://schemas.microsoft.com/office/drawing/2014/main" id="{8AB4BBA6-EC12-4A67-B85C-311FB9227AEC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11737975" y="6288088"/>
              <a:ext cx="57150" cy="571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0C2E0C0F-2082-4130-98C5-A45F0A9DB0A7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1769725" y="6438900"/>
              <a:ext cx="177800" cy="190500"/>
            </a:xfrm>
            <a:custGeom>
              <a:avLst/>
              <a:gdLst>
                <a:gd name="T0" fmla="*/ 177800 w 112"/>
                <a:gd name="T1" fmla="*/ 95250 h 120"/>
                <a:gd name="T2" fmla="*/ 12700 w 112"/>
                <a:gd name="T3" fmla="*/ 0 h 120"/>
                <a:gd name="T4" fmla="*/ 0 w 112"/>
                <a:gd name="T5" fmla="*/ 9525 h 120"/>
                <a:gd name="T6" fmla="*/ 0 w 112"/>
                <a:gd name="T7" fmla="*/ 182563 h 120"/>
                <a:gd name="T8" fmla="*/ 12700 w 112"/>
                <a:gd name="T9" fmla="*/ 190500 h 120"/>
                <a:gd name="T10" fmla="*/ 177800 w 112"/>
                <a:gd name="T11" fmla="*/ 95250 h 1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" h="120">
                  <a:moveTo>
                    <a:pt x="112" y="60"/>
                  </a:moveTo>
                  <a:lnTo>
                    <a:pt x="8" y="0"/>
                  </a:lnTo>
                  <a:lnTo>
                    <a:pt x="0" y="6"/>
                  </a:lnTo>
                  <a:lnTo>
                    <a:pt x="0" y="115"/>
                  </a:lnTo>
                  <a:lnTo>
                    <a:pt x="8" y="120"/>
                  </a:lnTo>
                  <a:lnTo>
                    <a:pt x="112" y="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8" name="Rectangle 9">
              <a:extLst>
                <a:ext uri="{FF2B5EF4-FFF2-40B4-BE49-F238E27FC236}">
                  <a16:creationId xmlns:a16="http://schemas.microsoft.com/office/drawing/2014/main" id="{03E87F36-0C7D-4428-BD10-03770A959A04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11591925" y="6438900"/>
              <a:ext cx="190500" cy="1905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CB9199FD-9C2C-4B1C-90CD-BED2C4834F7B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1877675" y="6494463"/>
              <a:ext cx="69850" cy="80963"/>
            </a:xfrm>
            <a:custGeom>
              <a:avLst/>
              <a:gdLst>
                <a:gd name="T0" fmla="*/ 69850 w 44"/>
                <a:gd name="T1" fmla="*/ 39688 h 51"/>
                <a:gd name="T2" fmla="*/ 0 w 44"/>
                <a:gd name="T3" fmla="*/ 0 h 51"/>
                <a:gd name="T4" fmla="*/ 0 w 44"/>
                <a:gd name="T5" fmla="*/ 80963 h 51"/>
                <a:gd name="T6" fmla="*/ 69850 w 44"/>
                <a:gd name="T7" fmla="*/ 39688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44" y="25"/>
                  </a:moveTo>
                  <a:lnTo>
                    <a:pt x="0" y="0"/>
                  </a:lnTo>
                  <a:lnTo>
                    <a:pt x="0" y="51"/>
                  </a:lnTo>
                  <a:lnTo>
                    <a:pt x="44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3" name="Ondertitel 2"/>
          <p:cNvSpPr>
            <a:spLocks noGrp="1" noSelect="1"/>
          </p:cNvSpPr>
          <p:nvPr>
            <p:ph type="subTitle" idx="1"/>
          </p:nvPr>
        </p:nvSpPr>
        <p:spPr>
          <a:xfrm>
            <a:off x="601199" y="1908000"/>
            <a:ext cx="3569149" cy="964154"/>
          </a:xfrm>
        </p:spPr>
        <p:txBody>
          <a:bodyPr/>
          <a:lstStyle>
            <a:lvl1pPr marL="0" indent="0" algn="l">
              <a:buNone/>
              <a:defRPr sz="3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2" name="Titel 1"/>
          <p:cNvSpPr>
            <a:spLocks noGrp="1" noSelect="1"/>
          </p:cNvSpPr>
          <p:nvPr>
            <p:ph type="ctrTitle"/>
          </p:nvPr>
        </p:nvSpPr>
        <p:spPr>
          <a:xfrm>
            <a:off x="601199" y="534554"/>
            <a:ext cx="7709364" cy="1440000"/>
          </a:xfrm>
        </p:spPr>
        <p:txBody>
          <a:bodyPr anchor="b"/>
          <a:lstStyle>
            <a:lvl1pPr algn="l">
              <a:lnSpc>
                <a:spcPct val="96000"/>
              </a:lnSpc>
              <a:defRPr sz="5200" baseline="0"/>
            </a:lvl1pPr>
          </a:lstStyle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8364829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ekop 3 (vaste afbeelding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:a16="http://schemas.microsoft.com/office/drawing/2014/main" id="{4B02B7A3-244A-474B-90AC-7AE3E0249377}"/>
              </a:ext>
            </a:extLst>
          </p:cNvPr>
          <p:cNvGrpSpPr>
            <a:grpSpLocks noSelect="1" noChangeAspect="1"/>
          </p:cNvGrpSpPr>
          <p:nvPr userDrawn="1"/>
        </p:nvGrpSpPr>
        <p:grpSpPr bwMode="auto">
          <a:xfrm>
            <a:off x="4895850" y="0"/>
            <a:ext cx="5678488" cy="6858000"/>
            <a:chOff x="3084" y="0"/>
            <a:chExt cx="3577" cy="4320"/>
          </a:xfrm>
        </p:grpSpPr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5C3F79EB-B981-412F-B332-446C058BC70B}"/>
                </a:ext>
              </a:extLst>
            </p:cNvPr>
            <p:cNvSpPr>
              <a:spLocks noSelect="1" noChangeArrowheads="1"/>
            </p:cNvSpPr>
            <p:nvPr/>
          </p:nvSpPr>
          <p:spPr bwMode="auto">
            <a:xfrm>
              <a:off x="3305" y="2957"/>
              <a:ext cx="1986" cy="518"/>
            </a:xfrm>
            <a:prstGeom prst="rect">
              <a:avLst/>
            </a:prstGeom>
            <a:solidFill>
              <a:srgbClr val="F5F1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9619A601-DC61-40C6-9E03-15C48EF8AE2A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3084" y="826"/>
              <a:ext cx="2207" cy="2869"/>
            </a:xfrm>
            <a:custGeom>
              <a:avLst/>
              <a:gdLst>
                <a:gd name="T0" fmla="*/ 2207 w 3679"/>
                <a:gd name="T1" fmla="*/ 2207 h 4783"/>
                <a:gd name="T2" fmla="*/ 1821 w 3679"/>
                <a:gd name="T3" fmla="*/ 2207 h 4783"/>
                <a:gd name="T4" fmla="*/ 1821 w 3679"/>
                <a:gd name="T5" fmla="*/ 2869 h 4783"/>
                <a:gd name="T6" fmla="*/ 1600 w 3679"/>
                <a:gd name="T7" fmla="*/ 2648 h 4783"/>
                <a:gd name="T8" fmla="*/ 1380 w 3679"/>
                <a:gd name="T9" fmla="*/ 2869 h 4783"/>
                <a:gd name="T10" fmla="*/ 1380 w 3679"/>
                <a:gd name="T11" fmla="*/ 2207 h 4783"/>
                <a:gd name="T12" fmla="*/ 221 w 3679"/>
                <a:gd name="T13" fmla="*/ 2207 h 4783"/>
                <a:gd name="T14" fmla="*/ 0 w 3679"/>
                <a:gd name="T15" fmla="*/ 2428 h 4783"/>
                <a:gd name="T16" fmla="*/ 0 w 3679"/>
                <a:gd name="T17" fmla="*/ 221 h 4783"/>
                <a:gd name="T18" fmla="*/ 221 w 3679"/>
                <a:gd name="T19" fmla="*/ 0 h 4783"/>
                <a:gd name="T20" fmla="*/ 2207 w 3679"/>
                <a:gd name="T21" fmla="*/ 0 h 4783"/>
                <a:gd name="T22" fmla="*/ 2207 w 3679"/>
                <a:gd name="T23" fmla="*/ 2207 h 478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679" h="4783">
                  <a:moveTo>
                    <a:pt x="3679" y="3679"/>
                  </a:moveTo>
                  <a:cubicBezTo>
                    <a:pt x="3035" y="3679"/>
                    <a:pt x="3035" y="3679"/>
                    <a:pt x="3035" y="3679"/>
                  </a:cubicBezTo>
                  <a:cubicBezTo>
                    <a:pt x="3035" y="4783"/>
                    <a:pt x="3035" y="4783"/>
                    <a:pt x="3035" y="4783"/>
                  </a:cubicBezTo>
                  <a:cubicBezTo>
                    <a:pt x="2667" y="4415"/>
                    <a:pt x="2667" y="4415"/>
                    <a:pt x="2667" y="4415"/>
                  </a:cubicBezTo>
                  <a:cubicBezTo>
                    <a:pt x="2300" y="4783"/>
                    <a:pt x="2300" y="4783"/>
                    <a:pt x="2300" y="4783"/>
                  </a:cubicBezTo>
                  <a:cubicBezTo>
                    <a:pt x="2300" y="3679"/>
                    <a:pt x="2300" y="3679"/>
                    <a:pt x="2300" y="3679"/>
                  </a:cubicBezTo>
                  <a:cubicBezTo>
                    <a:pt x="368" y="3679"/>
                    <a:pt x="368" y="3679"/>
                    <a:pt x="368" y="3679"/>
                  </a:cubicBezTo>
                  <a:cubicBezTo>
                    <a:pt x="165" y="3679"/>
                    <a:pt x="0" y="3845"/>
                    <a:pt x="0" y="4047"/>
                  </a:cubicBezTo>
                  <a:cubicBezTo>
                    <a:pt x="0" y="368"/>
                    <a:pt x="0" y="368"/>
                    <a:pt x="0" y="368"/>
                  </a:cubicBezTo>
                  <a:cubicBezTo>
                    <a:pt x="0" y="165"/>
                    <a:pt x="165" y="0"/>
                    <a:pt x="368" y="0"/>
                  </a:cubicBezTo>
                  <a:cubicBezTo>
                    <a:pt x="3679" y="0"/>
                    <a:pt x="3679" y="0"/>
                    <a:pt x="3679" y="0"/>
                  </a:cubicBezTo>
                  <a:lnTo>
                    <a:pt x="3679" y="3679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7" name="Oval 7">
              <a:extLst>
                <a:ext uri="{FF2B5EF4-FFF2-40B4-BE49-F238E27FC236}">
                  <a16:creationId xmlns:a16="http://schemas.microsoft.com/office/drawing/2014/main" id="{B1D8F367-D41D-4CD0-AEF0-626E155D1662}"/>
                </a:ext>
              </a:extLst>
            </p:cNvPr>
            <p:cNvSpPr>
              <a:spLocks noSelect="1" noChangeArrowheads="1"/>
            </p:cNvSpPr>
            <p:nvPr/>
          </p:nvSpPr>
          <p:spPr bwMode="auto">
            <a:xfrm>
              <a:off x="3084" y="3033"/>
              <a:ext cx="442" cy="442"/>
            </a:xfrm>
            <a:prstGeom prst="ellipse">
              <a:avLst/>
            </a:pr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CAAD093F-6A08-441F-BDBC-6984419A894A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3195" y="1046"/>
              <a:ext cx="1655" cy="2318"/>
            </a:xfrm>
            <a:custGeom>
              <a:avLst/>
              <a:gdLst>
                <a:gd name="T0" fmla="*/ 1434 w 2759"/>
                <a:gd name="T1" fmla="*/ 1435 h 3863"/>
                <a:gd name="T2" fmla="*/ 1434 w 2759"/>
                <a:gd name="T3" fmla="*/ 1435 h 3863"/>
                <a:gd name="T4" fmla="*/ 1324 w 2759"/>
                <a:gd name="T5" fmla="*/ 1545 h 3863"/>
                <a:gd name="T6" fmla="*/ 441 w 2759"/>
                <a:gd name="T7" fmla="*/ 1545 h 3863"/>
                <a:gd name="T8" fmla="*/ 331 w 2759"/>
                <a:gd name="T9" fmla="*/ 1435 h 3863"/>
                <a:gd name="T10" fmla="*/ 331 w 2759"/>
                <a:gd name="T11" fmla="*/ 1435 h 3863"/>
                <a:gd name="T12" fmla="*/ 441 w 2759"/>
                <a:gd name="T13" fmla="*/ 1324 h 3863"/>
                <a:gd name="T14" fmla="*/ 1324 w 2759"/>
                <a:gd name="T15" fmla="*/ 1324 h 3863"/>
                <a:gd name="T16" fmla="*/ 1434 w 2759"/>
                <a:gd name="T17" fmla="*/ 1435 h 3863"/>
                <a:gd name="T18" fmla="*/ 1545 w 2759"/>
                <a:gd name="T19" fmla="*/ 883 h 3863"/>
                <a:gd name="T20" fmla="*/ 441 w 2759"/>
                <a:gd name="T21" fmla="*/ 883 h 3863"/>
                <a:gd name="T22" fmla="*/ 331 w 2759"/>
                <a:gd name="T23" fmla="*/ 993 h 3863"/>
                <a:gd name="T24" fmla="*/ 331 w 2759"/>
                <a:gd name="T25" fmla="*/ 993 h 3863"/>
                <a:gd name="T26" fmla="*/ 441 w 2759"/>
                <a:gd name="T27" fmla="*/ 1103 h 3863"/>
                <a:gd name="T28" fmla="*/ 1545 w 2759"/>
                <a:gd name="T29" fmla="*/ 1103 h 3863"/>
                <a:gd name="T30" fmla="*/ 1655 w 2759"/>
                <a:gd name="T31" fmla="*/ 993 h 3863"/>
                <a:gd name="T32" fmla="*/ 1655 w 2759"/>
                <a:gd name="T33" fmla="*/ 993 h 3863"/>
                <a:gd name="T34" fmla="*/ 1545 w 2759"/>
                <a:gd name="T35" fmla="*/ 883 h 3863"/>
                <a:gd name="T36" fmla="*/ 441 w 2759"/>
                <a:gd name="T37" fmla="*/ 442 h 3863"/>
                <a:gd name="T38" fmla="*/ 331 w 2759"/>
                <a:gd name="T39" fmla="*/ 551 h 3863"/>
                <a:gd name="T40" fmla="*/ 331 w 2759"/>
                <a:gd name="T41" fmla="*/ 552 h 3863"/>
                <a:gd name="T42" fmla="*/ 441 w 2759"/>
                <a:gd name="T43" fmla="*/ 662 h 3863"/>
                <a:gd name="T44" fmla="*/ 1324 w 2759"/>
                <a:gd name="T45" fmla="*/ 662 h 3863"/>
                <a:gd name="T46" fmla="*/ 1434 w 2759"/>
                <a:gd name="T47" fmla="*/ 552 h 3863"/>
                <a:gd name="T48" fmla="*/ 1434 w 2759"/>
                <a:gd name="T49" fmla="*/ 551 h 3863"/>
                <a:gd name="T50" fmla="*/ 1324 w 2759"/>
                <a:gd name="T51" fmla="*/ 442 h 3863"/>
                <a:gd name="T52" fmla="*/ 441 w 2759"/>
                <a:gd name="T53" fmla="*/ 442 h 3863"/>
                <a:gd name="T54" fmla="*/ 441 w 2759"/>
                <a:gd name="T55" fmla="*/ 221 h 3863"/>
                <a:gd name="T56" fmla="*/ 1545 w 2759"/>
                <a:gd name="T57" fmla="*/ 221 h 3863"/>
                <a:gd name="T58" fmla="*/ 1655 w 2759"/>
                <a:gd name="T59" fmla="*/ 110 h 3863"/>
                <a:gd name="T60" fmla="*/ 1545 w 2759"/>
                <a:gd name="T61" fmla="*/ 0 h 3863"/>
                <a:gd name="T62" fmla="*/ 441 w 2759"/>
                <a:gd name="T63" fmla="*/ 0 h 3863"/>
                <a:gd name="T64" fmla="*/ 331 w 2759"/>
                <a:gd name="T65" fmla="*/ 110 h 3863"/>
                <a:gd name="T66" fmla="*/ 441 w 2759"/>
                <a:gd name="T67" fmla="*/ 221 h 3863"/>
                <a:gd name="T68" fmla="*/ 110 w 2759"/>
                <a:gd name="T69" fmla="*/ 2097 h 3863"/>
                <a:gd name="T70" fmla="*/ 0 w 2759"/>
                <a:gd name="T71" fmla="*/ 2208 h 3863"/>
                <a:gd name="T72" fmla="*/ 110 w 2759"/>
                <a:gd name="T73" fmla="*/ 2318 h 3863"/>
                <a:gd name="T74" fmla="*/ 221 w 2759"/>
                <a:gd name="T75" fmla="*/ 2208 h 3863"/>
                <a:gd name="T76" fmla="*/ 110 w 2759"/>
                <a:gd name="T77" fmla="*/ 2097 h 386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2759" h="3863">
                  <a:moveTo>
                    <a:pt x="2391" y="2391"/>
                  </a:moveTo>
                  <a:cubicBezTo>
                    <a:pt x="2391" y="2392"/>
                    <a:pt x="2391" y="2392"/>
                    <a:pt x="2391" y="2392"/>
                  </a:cubicBezTo>
                  <a:cubicBezTo>
                    <a:pt x="2391" y="2493"/>
                    <a:pt x="2309" y="2575"/>
                    <a:pt x="2208" y="2575"/>
                  </a:cubicBezTo>
                  <a:cubicBezTo>
                    <a:pt x="735" y="2575"/>
                    <a:pt x="735" y="2575"/>
                    <a:pt x="735" y="2575"/>
                  </a:cubicBezTo>
                  <a:cubicBezTo>
                    <a:pt x="634" y="2575"/>
                    <a:pt x="552" y="2493"/>
                    <a:pt x="552" y="2392"/>
                  </a:cubicBezTo>
                  <a:cubicBezTo>
                    <a:pt x="552" y="2391"/>
                    <a:pt x="552" y="2391"/>
                    <a:pt x="552" y="2391"/>
                  </a:cubicBezTo>
                  <a:cubicBezTo>
                    <a:pt x="552" y="2290"/>
                    <a:pt x="634" y="2207"/>
                    <a:pt x="735" y="2207"/>
                  </a:cubicBezTo>
                  <a:cubicBezTo>
                    <a:pt x="2208" y="2207"/>
                    <a:pt x="2208" y="2207"/>
                    <a:pt x="2208" y="2207"/>
                  </a:cubicBezTo>
                  <a:cubicBezTo>
                    <a:pt x="2309" y="2207"/>
                    <a:pt x="2391" y="2290"/>
                    <a:pt x="2391" y="2391"/>
                  </a:cubicBezTo>
                  <a:close/>
                  <a:moveTo>
                    <a:pt x="2575" y="1472"/>
                  </a:moveTo>
                  <a:cubicBezTo>
                    <a:pt x="736" y="1472"/>
                    <a:pt x="736" y="1472"/>
                    <a:pt x="736" y="1472"/>
                  </a:cubicBezTo>
                  <a:cubicBezTo>
                    <a:pt x="634" y="1472"/>
                    <a:pt x="552" y="1554"/>
                    <a:pt x="552" y="1655"/>
                  </a:cubicBezTo>
                  <a:cubicBezTo>
                    <a:pt x="552" y="1655"/>
                    <a:pt x="552" y="1655"/>
                    <a:pt x="552" y="1655"/>
                  </a:cubicBezTo>
                  <a:cubicBezTo>
                    <a:pt x="552" y="1757"/>
                    <a:pt x="634" y="1839"/>
                    <a:pt x="736" y="1839"/>
                  </a:cubicBezTo>
                  <a:cubicBezTo>
                    <a:pt x="2575" y="1839"/>
                    <a:pt x="2575" y="1839"/>
                    <a:pt x="2575" y="1839"/>
                  </a:cubicBezTo>
                  <a:cubicBezTo>
                    <a:pt x="2677" y="1839"/>
                    <a:pt x="2759" y="1757"/>
                    <a:pt x="2759" y="1655"/>
                  </a:cubicBezTo>
                  <a:cubicBezTo>
                    <a:pt x="2759" y="1655"/>
                    <a:pt x="2759" y="1655"/>
                    <a:pt x="2759" y="1655"/>
                  </a:cubicBezTo>
                  <a:cubicBezTo>
                    <a:pt x="2759" y="1554"/>
                    <a:pt x="2677" y="1472"/>
                    <a:pt x="2575" y="1472"/>
                  </a:cubicBezTo>
                  <a:close/>
                  <a:moveTo>
                    <a:pt x="735" y="736"/>
                  </a:moveTo>
                  <a:cubicBezTo>
                    <a:pt x="634" y="736"/>
                    <a:pt x="552" y="818"/>
                    <a:pt x="552" y="919"/>
                  </a:cubicBezTo>
                  <a:cubicBezTo>
                    <a:pt x="552" y="920"/>
                    <a:pt x="552" y="920"/>
                    <a:pt x="552" y="920"/>
                  </a:cubicBezTo>
                  <a:cubicBezTo>
                    <a:pt x="552" y="1021"/>
                    <a:pt x="634" y="1104"/>
                    <a:pt x="735" y="1104"/>
                  </a:cubicBezTo>
                  <a:cubicBezTo>
                    <a:pt x="2208" y="1104"/>
                    <a:pt x="2208" y="1104"/>
                    <a:pt x="2208" y="1104"/>
                  </a:cubicBezTo>
                  <a:cubicBezTo>
                    <a:pt x="2309" y="1104"/>
                    <a:pt x="2391" y="1021"/>
                    <a:pt x="2391" y="920"/>
                  </a:cubicBezTo>
                  <a:cubicBezTo>
                    <a:pt x="2391" y="919"/>
                    <a:pt x="2391" y="919"/>
                    <a:pt x="2391" y="919"/>
                  </a:cubicBezTo>
                  <a:cubicBezTo>
                    <a:pt x="2391" y="818"/>
                    <a:pt x="2309" y="736"/>
                    <a:pt x="2208" y="736"/>
                  </a:cubicBezTo>
                  <a:lnTo>
                    <a:pt x="735" y="736"/>
                  </a:lnTo>
                  <a:close/>
                  <a:moveTo>
                    <a:pt x="736" y="368"/>
                  </a:moveTo>
                  <a:cubicBezTo>
                    <a:pt x="2575" y="368"/>
                    <a:pt x="2575" y="368"/>
                    <a:pt x="2575" y="368"/>
                  </a:cubicBezTo>
                  <a:cubicBezTo>
                    <a:pt x="2677" y="368"/>
                    <a:pt x="2759" y="285"/>
                    <a:pt x="2759" y="184"/>
                  </a:cubicBezTo>
                  <a:cubicBezTo>
                    <a:pt x="2759" y="82"/>
                    <a:pt x="2677" y="0"/>
                    <a:pt x="2575" y="0"/>
                  </a:cubicBezTo>
                  <a:cubicBezTo>
                    <a:pt x="736" y="0"/>
                    <a:pt x="736" y="0"/>
                    <a:pt x="736" y="0"/>
                  </a:cubicBezTo>
                  <a:cubicBezTo>
                    <a:pt x="634" y="0"/>
                    <a:pt x="552" y="82"/>
                    <a:pt x="552" y="184"/>
                  </a:cubicBezTo>
                  <a:cubicBezTo>
                    <a:pt x="552" y="285"/>
                    <a:pt x="634" y="368"/>
                    <a:pt x="736" y="368"/>
                  </a:cubicBezTo>
                  <a:close/>
                  <a:moveTo>
                    <a:pt x="184" y="3495"/>
                  </a:moveTo>
                  <a:cubicBezTo>
                    <a:pt x="82" y="3495"/>
                    <a:pt x="0" y="3577"/>
                    <a:pt x="0" y="3679"/>
                  </a:cubicBezTo>
                  <a:cubicBezTo>
                    <a:pt x="0" y="3781"/>
                    <a:pt x="82" y="3863"/>
                    <a:pt x="184" y="3863"/>
                  </a:cubicBezTo>
                  <a:cubicBezTo>
                    <a:pt x="286" y="3863"/>
                    <a:pt x="368" y="3781"/>
                    <a:pt x="368" y="3679"/>
                  </a:cubicBezTo>
                  <a:cubicBezTo>
                    <a:pt x="368" y="3577"/>
                    <a:pt x="286" y="3495"/>
                    <a:pt x="184" y="349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8C2A2EE7-51D3-4184-9EE0-572443D51571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3349" y="1930"/>
              <a:ext cx="1225" cy="2390"/>
            </a:xfrm>
            <a:custGeom>
              <a:avLst/>
              <a:gdLst>
                <a:gd name="T0" fmla="*/ 1115 w 2041"/>
                <a:gd name="T1" fmla="*/ 1214 h 3984"/>
                <a:gd name="T2" fmla="*/ 1115 w 2041"/>
                <a:gd name="T3" fmla="*/ 1214 h 3984"/>
                <a:gd name="T4" fmla="*/ 1225 w 2041"/>
                <a:gd name="T5" fmla="*/ 1214 h 3984"/>
                <a:gd name="T6" fmla="*/ 1115 w 2041"/>
                <a:gd name="T7" fmla="*/ 1405 h 3984"/>
                <a:gd name="T8" fmla="*/ 1115 w 2041"/>
                <a:gd name="T9" fmla="*/ 2390 h 3984"/>
                <a:gd name="T10" fmla="*/ 453 w 2041"/>
                <a:gd name="T11" fmla="*/ 2390 h 3984"/>
                <a:gd name="T12" fmla="*/ 453 w 2041"/>
                <a:gd name="T13" fmla="*/ 1370 h 3984"/>
                <a:gd name="T14" fmla="*/ 43 w 2041"/>
                <a:gd name="T15" fmla="*/ 960 h 3984"/>
                <a:gd name="T16" fmla="*/ 43 w 2041"/>
                <a:gd name="T17" fmla="*/ 804 h 3984"/>
                <a:gd name="T18" fmla="*/ 199 w 2041"/>
                <a:gd name="T19" fmla="*/ 804 h 3984"/>
                <a:gd name="T20" fmla="*/ 342 w 2041"/>
                <a:gd name="T21" fmla="*/ 947 h 3984"/>
                <a:gd name="T22" fmla="*/ 342 w 2041"/>
                <a:gd name="T23" fmla="*/ 772 h 3984"/>
                <a:gd name="T24" fmla="*/ 342 w 2041"/>
                <a:gd name="T25" fmla="*/ 772 h 3984"/>
                <a:gd name="T26" fmla="*/ 342 w 2041"/>
                <a:gd name="T27" fmla="*/ 110 h 3984"/>
                <a:gd name="T28" fmla="*/ 453 w 2041"/>
                <a:gd name="T29" fmla="*/ 0 h 3984"/>
                <a:gd name="T30" fmla="*/ 563 w 2041"/>
                <a:gd name="T31" fmla="*/ 110 h 3984"/>
                <a:gd name="T32" fmla="*/ 563 w 2041"/>
                <a:gd name="T33" fmla="*/ 772 h 3984"/>
                <a:gd name="T34" fmla="*/ 563 w 2041"/>
                <a:gd name="T35" fmla="*/ 772 h 3984"/>
                <a:gd name="T36" fmla="*/ 563 w 2041"/>
                <a:gd name="T37" fmla="*/ 662 h 3984"/>
                <a:gd name="T38" fmla="*/ 673 w 2041"/>
                <a:gd name="T39" fmla="*/ 551 h 3984"/>
                <a:gd name="T40" fmla="*/ 784 w 2041"/>
                <a:gd name="T41" fmla="*/ 662 h 3984"/>
                <a:gd name="T42" fmla="*/ 894 w 2041"/>
                <a:gd name="T43" fmla="*/ 551 h 3984"/>
                <a:gd name="T44" fmla="*/ 1005 w 2041"/>
                <a:gd name="T45" fmla="*/ 662 h 3984"/>
                <a:gd name="T46" fmla="*/ 1115 w 2041"/>
                <a:gd name="T47" fmla="*/ 551 h 3984"/>
                <a:gd name="T48" fmla="*/ 1225 w 2041"/>
                <a:gd name="T49" fmla="*/ 662 h 3984"/>
                <a:gd name="T50" fmla="*/ 1225 w 2041"/>
                <a:gd name="T51" fmla="*/ 772 h 3984"/>
                <a:gd name="T52" fmla="*/ 1225 w 2041"/>
                <a:gd name="T53" fmla="*/ 772 h 3984"/>
                <a:gd name="T54" fmla="*/ 1225 w 2041"/>
                <a:gd name="T55" fmla="*/ 1214 h 3984"/>
                <a:gd name="T56" fmla="*/ 1115 w 2041"/>
                <a:gd name="T57" fmla="*/ 1214 h 398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041" h="3984">
                  <a:moveTo>
                    <a:pt x="1858" y="2023"/>
                  </a:moveTo>
                  <a:cubicBezTo>
                    <a:pt x="1858" y="2023"/>
                    <a:pt x="1858" y="2023"/>
                    <a:pt x="1858" y="2023"/>
                  </a:cubicBezTo>
                  <a:cubicBezTo>
                    <a:pt x="2041" y="2023"/>
                    <a:pt x="2041" y="2023"/>
                    <a:pt x="2041" y="2023"/>
                  </a:cubicBezTo>
                  <a:cubicBezTo>
                    <a:pt x="2041" y="2159"/>
                    <a:pt x="1967" y="2278"/>
                    <a:pt x="1858" y="2342"/>
                  </a:cubicBezTo>
                  <a:cubicBezTo>
                    <a:pt x="1858" y="3984"/>
                    <a:pt x="1858" y="3984"/>
                    <a:pt x="1858" y="3984"/>
                  </a:cubicBezTo>
                  <a:cubicBezTo>
                    <a:pt x="754" y="3984"/>
                    <a:pt x="754" y="3984"/>
                    <a:pt x="754" y="3984"/>
                  </a:cubicBezTo>
                  <a:cubicBezTo>
                    <a:pt x="754" y="2283"/>
                    <a:pt x="754" y="2283"/>
                    <a:pt x="754" y="2283"/>
                  </a:cubicBezTo>
                  <a:cubicBezTo>
                    <a:pt x="72" y="1601"/>
                    <a:pt x="72" y="1601"/>
                    <a:pt x="72" y="1601"/>
                  </a:cubicBezTo>
                  <a:cubicBezTo>
                    <a:pt x="0" y="1529"/>
                    <a:pt x="0" y="1413"/>
                    <a:pt x="72" y="1341"/>
                  </a:cubicBezTo>
                  <a:cubicBezTo>
                    <a:pt x="144" y="1269"/>
                    <a:pt x="260" y="1269"/>
                    <a:pt x="332" y="1341"/>
                  </a:cubicBezTo>
                  <a:cubicBezTo>
                    <a:pt x="570" y="1579"/>
                    <a:pt x="570" y="1579"/>
                    <a:pt x="570" y="1579"/>
                  </a:cubicBezTo>
                  <a:cubicBezTo>
                    <a:pt x="570" y="1287"/>
                    <a:pt x="570" y="1287"/>
                    <a:pt x="570" y="1287"/>
                  </a:cubicBezTo>
                  <a:cubicBezTo>
                    <a:pt x="570" y="1287"/>
                    <a:pt x="570" y="1287"/>
                    <a:pt x="570" y="1287"/>
                  </a:cubicBezTo>
                  <a:cubicBezTo>
                    <a:pt x="570" y="183"/>
                    <a:pt x="570" y="183"/>
                    <a:pt x="570" y="183"/>
                  </a:cubicBezTo>
                  <a:cubicBezTo>
                    <a:pt x="570" y="82"/>
                    <a:pt x="652" y="0"/>
                    <a:pt x="754" y="0"/>
                  </a:cubicBezTo>
                  <a:cubicBezTo>
                    <a:pt x="855" y="0"/>
                    <a:pt x="938" y="82"/>
                    <a:pt x="938" y="183"/>
                  </a:cubicBezTo>
                  <a:cubicBezTo>
                    <a:pt x="938" y="1287"/>
                    <a:pt x="938" y="1287"/>
                    <a:pt x="938" y="1287"/>
                  </a:cubicBezTo>
                  <a:cubicBezTo>
                    <a:pt x="938" y="1287"/>
                    <a:pt x="938" y="1287"/>
                    <a:pt x="938" y="1287"/>
                  </a:cubicBezTo>
                  <a:cubicBezTo>
                    <a:pt x="938" y="1103"/>
                    <a:pt x="938" y="1103"/>
                    <a:pt x="938" y="1103"/>
                  </a:cubicBezTo>
                  <a:cubicBezTo>
                    <a:pt x="938" y="1002"/>
                    <a:pt x="1020" y="919"/>
                    <a:pt x="1122" y="919"/>
                  </a:cubicBezTo>
                  <a:cubicBezTo>
                    <a:pt x="1223" y="919"/>
                    <a:pt x="1306" y="1002"/>
                    <a:pt x="1306" y="1103"/>
                  </a:cubicBezTo>
                  <a:cubicBezTo>
                    <a:pt x="1306" y="1002"/>
                    <a:pt x="1388" y="919"/>
                    <a:pt x="1490" y="919"/>
                  </a:cubicBezTo>
                  <a:cubicBezTo>
                    <a:pt x="1591" y="919"/>
                    <a:pt x="1674" y="1002"/>
                    <a:pt x="1674" y="1103"/>
                  </a:cubicBezTo>
                  <a:cubicBezTo>
                    <a:pt x="1674" y="1002"/>
                    <a:pt x="1756" y="919"/>
                    <a:pt x="1858" y="919"/>
                  </a:cubicBezTo>
                  <a:cubicBezTo>
                    <a:pt x="1959" y="919"/>
                    <a:pt x="2041" y="1002"/>
                    <a:pt x="2041" y="1103"/>
                  </a:cubicBezTo>
                  <a:cubicBezTo>
                    <a:pt x="2041" y="1287"/>
                    <a:pt x="2041" y="1287"/>
                    <a:pt x="2041" y="1287"/>
                  </a:cubicBezTo>
                  <a:cubicBezTo>
                    <a:pt x="2041" y="1287"/>
                    <a:pt x="2041" y="1287"/>
                    <a:pt x="2041" y="1287"/>
                  </a:cubicBezTo>
                  <a:cubicBezTo>
                    <a:pt x="2041" y="2023"/>
                    <a:pt x="2041" y="2023"/>
                    <a:pt x="2041" y="2023"/>
                  </a:cubicBezTo>
                  <a:lnTo>
                    <a:pt x="1858" y="2023"/>
                  </a:lnTo>
                  <a:close/>
                </a:path>
              </a:pathLst>
            </a:custGeom>
            <a:solidFill>
              <a:srgbClr val="EDAE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7C135E9B-54C4-4D75-BDBD-7FEC906CD4AC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3415" y="1984"/>
              <a:ext cx="442" cy="883"/>
            </a:xfrm>
            <a:custGeom>
              <a:avLst/>
              <a:gdLst>
                <a:gd name="T0" fmla="*/ 442 w 736"/>
                <a:gd name="T1" fmla="*/ 55 h 1472"/>
                <a:gd name="T2" fmla="*/ 387 w 736"/>
                <a:gd name="T3" fmla="*/ 110 h 1472"/>
                <a:gd name="T4" fmla="*/ 331 w 736"/>
                <a:gd name="T5" fmla="*/ 55 h 1472"/>
                <a:gd name="T6" fmla="*/ 387 w 736"/>
                <a:gd name="T7" fmla="*/ 0 h 1472"/>
                <a:gd name="T8" fmla="*/ 442 w 736"/>
                <a:gd name="T9" fmla="*/ 55 h 1472"/>
                <a:gd name="T10" fmla="*/ 55 w 736"/>
                <a:gd name="T11" fmla="*/ 773 h 1472"/>
                <a:gd name="T12" fmla="*/ 0 w 736"/>
                <a:gd name="T13" fmla="*/ 828 h 1472"/>
                <a:gd name="T14" fmla="*/ 55 w 736"/>
                <a:gd name="T15" fmla="*/ 883 h 1472"/>
                <a:gd name="T16" fmla="*/ 110 w 736"/>
                <a:gd name="T17" fmla="*/ 828 h 1472"/>
                <a:gd name="T18" fmla="*/ 55 w 736"/>
                <a:gd name="T19" fmla="*/ 773 h 147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36" h="1472">
                  <a:moveTo>
                    <a:pt x="736" y="92"/>
                  </a:moveTo>
                  <a:cubicBezTo>
                    <a:pt x="736" y="143"/>
                    <a:pt x="695" y="184"/>
                    <a:pt x="644" y="184"/>
                  </a:cubicBezTo>
                  <a:cubicBezTo>
                    <a:pt x="593" y="184"/>
                    <a:pt x="552" y="143"/>
                    <a:pt x="552" y="92"/>
                  </a:cubicBezTo>
                  <a:cubicBezTo>
                    <a:pt x="552" y="42"/>
                    <a:pt x="593" y="0"/>
                    <a:pt x="644" y="0"/>
                  </a:cubicBezTo>
                  <a:cubicBezTo>
                    <a:pt x="695" y="0"/>
                    <a:pt x="736" y="42"/>
                    <a:pt x="736" y="92"/>
                  </a:cubicBezTo>
                  <a:close/>
                  <a:moveTo>
                    <a:pt x="92" y="1288"/>
                  </a:moveTo>
                  <a:cubicBezTo>
                    <a:pt x="41" y="1288"/>
                    <a:pt x="0" y="1329"/>
                    <a:pt x="0" y="1380"/>
                  </a:cubicBezTo>
                  <a:cubicBezTo>
                    <a:pt x="0" y="1431"/>
                    <a:pt x="41" y="1472"/>
                    <a:pt x="92" y="1472"/>
                  </a:cubicBezTo>
                  <a:cubicBezTo>
                    <a:pt x="143" y="1472"/>
                    <a:pt x="184" y="1431"/>
                    <a:pt x="184" y="1380"/>
                  </a:cubicBezTo>
                  <a:cubicBezTo>
                    <a:pt x="184" y="1329"/>
                    <a:pt x="143" y="1288"/>
                    <a:pt x="92" y="12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56B6DB1B-75F3-41F1-8B7F-D44EC17E2B49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4422" y="0"/>
              <a:ext cx="2239" cy="2161"/>
            </a:xfrm>
            <a:custGeom>
              <a:avLst/>
              <a:gdLst>
                <a:gd name="T0" fmla="*/ 2239 w 3732"/>
                <a:gd name="T1" fmla="*/ 0 h 3601"/>
                <a:gd name="T2" fmla="*/ 1302 w 3732"/>
                <a:gd name="T3" fmla="*/ 0 h 3601"/>
                <a:gd name="T4" fmla="*/ 647 w 3732"/>
                <a:gd name="T5" fmla="*/ 656 h 3601"/>
                <a:gd name="T6" fmla="*/ 434 w 3732"/>
                <a:gd name="T7" fmla="*/ 713 h 3601"/>
                <a:gd name="T8" fmla="*/ 509 w 3732"/>
                <a:gd name="T9" fmla="*/ 788 h 3601"/>
                <a:gd name="T10" fmla="*/ 434 w 3732"/>
                <a:gd name="T11" fmla="*/ 713 h 3601"/>
                <a:gd name="T12" fmla="*/ 121 w 3732"/>
                <a:gd name="T13" fmla="*/ 1025 h 3601"/>
                <a:gd name="T14" fmla="*/ 121 w 3732"/>
                <a:gd name="T15" fmla="*/ 1025 h 3601"/>
                <a:gd name="T16" fmla="*/ 43 w 3732"/>
                <a:gd name="T17" fmla="*/ 1103 h 3601"/>
                <a:gd name="T18" fmla="*/ 43 w 3732"/>
                <a:gd name="T19" fmla="*/ 1260 h 3601"/>
                <a:gd name="T20" fmla="*/ 199 w 3732"/>
                <a:gd name="T21" fmla="*/ 1260 h 3601"/>
                <a:gd name="T22" fmla="*/ 277 w 3732"/>
                <a:gd name="T23" fmla="*/ 1182 h 3601"/>
                <a:gd name="T24" fmla="*/ 277 w 3732"/>
                <a:gd name="T25" fmla="*/ 1182 h 3601"/>
                <a:gd name="T26" fmla="*/ 199 w 3732"/>
                <a:gd name="T27" fmla="*/ 1260 h 3601"/>
                <a:gd name="T28" fmla="*/ 199 w 3732"/>
                <a:gd name="T29" fmla="*/ 1416 h 3601"/>
                <a:gd name="T30" fmla="*/ 356 w 3732"/>
                <a:gd name="T31" fmla="*/ 1416 h 3601"/>
                <a:gd name="T32" fmla="*/ 356 w 3732"/>
                <a:gd name="T33" fmla="*/ 1416 h 3601"/>
                <a:gd name="T34" fmla="*/ 356 w 3732"/>
                <a:gd name="T35" fmla="*/ 1572 h 3601"/>
                <a:gd name="T36" fmla="*/ 512 w 3732"/>
                <a:gd name="T37" fmla="*/ 1572 h 3601"/>
                <a:gd name="T38" fmla="*/ 590 w 3732"/>
                <a:gd name="T39" fmla="*/ 1494 h 3601"/>
                <a:gd name="T40" fmla="*/ 590 w 3732"/>
                <a:gd name="T41" fmla="*/ 1494 h 3601"/>
                <a:gd name="T42" fmla="*/ 590 w 3732"/>
                <a:gd name="T43" fmla="*/ 1494 h 3601"/>
                <a:gd name="T44" fmla="*/ 121 w 3732"/>
                <a:gd name="T45" fmla="*/ 1962 h 3601"/>
                <a:gd name="T46" fmla="*/ 121 w 3732"/>
                <a:gd name="T47" fmla="*/ 2118 h 3601"/>
                <a:gd name="T48" fmla="*/ 277 w 3732"/>
                <a:gd name="T49" fmla="*/ 2118 h 3601"/>
                <a:gd name="T50" fmla="*/ 746 w 3732"/>
                <a:gd name="T51" fmla="*/ 1650 h 3601"/>
                <a:gd name="T52" fmla="*/ 746 w 3732"/>
                <a:gd name="T53" fmla="*/ 1650 h 3601"/>
                <a:gd name="T54" fmla="*/ 869 w 3732"/>
                <a:gd name="T55" fmla="*/ 1526 h 3601"/>
                <a:gd name="T56" fmla="*/ 869 w 3732"/>
                <a:gd name="T57" fmla="*/ 1728 h 3601"/>
                <a:gd name="T58" fmla="*/ 980 w 3732"/>
                <a:gd name="T59" fmla="*/ 1838 h 3601"/>
                <a:gd name="T60" fmla="*/ 1090 w 3732"/>
                <a:gd name="T61" fmla="*/ 1728 h 3601"/>
                <a:gd name="T62" fmla="*/ 1090 w 3732"/>
                <a:gd name="T63" fmla="*/ 1149 h 3601"/>
                <a:gd name="T64" fmla="*/ 2239 w 3732"/>
                <a:gd name="T65" fmla="*/ 0 h 3601"/>
                <a:gd name="T66" fmla="*/ 434 w 3732"/>
                <a:gd name="T67" fmla="*/ 1338 h 3601"/>
                <a:gd name="T68" fmla="*/ 434 w 3732"/>
                <a:gd name="T69" fmla="*/ 1338 h 3601"/>
                <a:gd name="T70" fmla="*/ 434 w 3732"/>
                <a:gd name="T71" fmla="*/ 1338 h 360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732" h="3601">
                  <a:moveTo>
                    <a:pt x="3732" y="0"/>
                  </a:moveTo>
                  <a:cubicBezTo>
                    <a:pt x="2171" y="0"/>
                    <a:pt x="2171" y="0"/>
                    <a:pt x="2171" y="0"/>
                  </a:cubicBezTo>
                  <a:cubicBezTo>
                    <a:pt x="1078" y="1093"/>
                    <a:pt x="1078" y="1093"/>
                    <a:pt x="1078" y="1093"/>
                  </a:cubicBezTo>
                  <a:cubicBezTo>
                    <a:pt x="955" y="1060"/>
                    <a:pt x="819" y="1092"/>
                    <a:pt x="723" y="1188"/>
                  </a:cubicBezTo>
                  <a:cubicBezTo>
                    <a:pt x="848" y="1313"/>
                    <a:pt x="848" y="1313"/>
                    <a:pt x="848" y="1313"/>
                  </a:cubicBezTo>
                  <a:cubicBezTo>
                    <a:pt x="723" y="1188"/>
                    <a:pt x="723" y="1188"/>
                    <a:pt x="723" y="1188"/>
                  </a:cubicBezTo>
                  <a:cubicBezTo>
                    <a:pt x="202" y="1708"/>
                    <a:pt x="202" y="1708"/>
                    <a:pt x="202" y="1708"/>
                  </a:cubicBezTo>
                  <a:cubicBezTo>
                    <a:pt x="202" y="1708"/>
                    <a:pt x="202" y="1708"/>
                    <a:pt x="202" y="1708"/>
                  </a:cubicBezTo>
                  <a:cubicBezTo>
                    <a:pt x="72" y="1838"/>
                    <a:pt x="72" y="1838"/>
                    <a:pt x="72" y="1838"/>
                  </a:cubicBezTo>
                  <a:cubicBezTo>
                    <a:pt x="0" y="1910"/>
                    <a:pt x="0" y="2027"/>
                    <a:pt x="72" y="2099"/>
                  </a:cubicBezTo>
                  <a:cubicBezTo>
                    <a:pt x="144" y="2170"/>
                    <a:pt x="261" y="2170"/>
                    <a:pt x="332" y="2099"/>
                  </a:cubicBezTo>
                  <a:cubicBezTo>
                    <a:pt x="462" y="1969"/>
                    <a:pt x="462" y="1969"/>
                    <a:pt x="462" y="1969"/>
                  </a:cubicBezTo>
                  <a:cubicBezTo>
                    <a:pt x="462" y="1969"/>
                    <a:pt x="462" y="1969"/>
                    <a:pt x="462" y="1969"/>
                  </a:cubicBezTo>
                  <a:cubicBezTo>
                    <a:pt x="332" y="2099"/>
                    <a:pt x="332" y="2099"/>
                    <a:pt x="332" y="2099"/>
                  </a:cubicBezTo>
                  <a:cubicBezTo>
                    <a:pt x="261" y="2170"/>
                    <a:pt x="261" y="2287"/>
                    <a:pt x="332" y="2359"/>
                  </a:cubicBezTo>
                  <a:cubicBezTo>
                    <a:pt x="404" y="2431"/>
                    <a:pt x="521" y="2431"/>
                    <a:pt x="593" y="2359"/>
                  </a:cubicBezTo>
                  <a:cubicBezTo>
                    <a:pt x="593" y="2359"/>
                    <a:pt x="593" y="2359"/>
                    <a:pt x="593" y="2359"/>
                  </a:cubicBezTo>
                  <a:cubicBezTo>
                    <a:pt x="521" y="2431"/>
                    <a:pt x="521" y="2547"/>
                    <a:pt x="593" y="2619"/>
                  </a:cubicBezTo>
                  <a:cubicBezTo>
                    <a:pt x="664" y="2691"/>
                    <a:pt x="781" y="2691"/>
                    <a:pt x="853" y="2619"/>
                  </a:cubicBezTo>
                  <a:cubicBezTo>
                    <a:pt x="983" y="2489"/>
                    <a:pt x="983" y="2489"/>
                    <a:pt x="983" y="2489"/>
                  </a:cubicBezTo>
                  <a:cubicBezTo>
                    <a:pt x="983" y="2489"/>
                    <a:pt x="983" y="2489"/>
                    <a:pt x="983" y="2489"/>
                  </a:cubicBezTo>
                  <a:cubicBezTo>
                    <a:pt x="983" y="2489"/>
                    <a:pt x="983" y="2489"/>
                    <a:pt x="983" y="2489"/>
                  </a:cubicBezTo>
                  <a:cubicBezTo>
                    <a:pt x="202" y="3269"/>
                    <a:pt x="202" y="3269"/>
                    <a:pt x="202" y="3269"/>
                  </a:cubicBezTo>
                  <a:cubicBezTo>
                    <a:pt x="130" y="3341"/>
                    <a:pt x="130" y="3458"/>
                    <a:pt x="202" y="3530"/>
                  </a:cubicBezTo>
                  <a:cubicBezTo>
                    <a:pt x="274" y="3601"/>
                    <a:pt x="391" y="3601"/>
                    <a:pt x="462" y="3530"/>
                  </a:cubicBezTo>
                  <a:cubicBezTo>
                    <a:pt x="1243" y="2749"/>
                    <a:pt x="1243" y="2749"/>
                    <a:pt x="1243" y="2749"/>
                  </a:cubicBezTo>
                  <a:cubicBezTo>
                    <a:pt x="1243" y="2749"/>
                    <a:pt x="1243" y="2749"/>
                    <a:pt x="1243" y="2749"/>
                  </a:cubicBezTo>
                  <a:cubicBezTo>
                    <a:pt x="1449" y="2543"/>
                    <a:pt x="1449" y="2543"/>
                    <a:pt x="1449" y="2543"/>
                  </a:cubicBezTo>
                  <a:cubicBezTo>
                    <a:pt x="1449" y="2879"/>
                    <a:pt x="1449" y="2879"/>
                    <a:pt x="1449" y="2879"/>
                  </a:cubicBezTo>
                  <a:cubicBezTo>
                    <a:pt x="1449" y="2981"/>
                    <a:pt x="1532" y="3063"/>
                    <a:pt x="1633" y="3063"/>
                  </a:cubicBezTo>
                  <a:cubicBezTo>
                    <a:pt x="1735" y="3063"/>
                    <a:pt x="1817" y="2981"/>
                    <a:pt x="1817" y="2879"/>
                  </a:cubicBezTo>
                  <a:cubicBezTo>
                    <a:pt x="1817" y="1915"/>
                    <a:pt x="1817" y="1915"/>
                    <a:pt x="1817" y="1915"/>
                  </a:cubicBezTo>
                  <a:lnTo>
                    <a:pt x="3732" y="0"/>
                  </a:lnTo>
                  <a:close/>
                  <a:moveTo>
                    <a:pt x="723" y="2229"/>
                  </a:moveTo>
                  <a:cubicBezTo>
                    <a:pt x="723" y="2229"/>
                    <a:pt x="723" y="2229"/>
                    <a:pt x="723" y="2229"/>
                  </a:cubicBezTo>
                  <a:cubicBezTo>
                    <a:pt x="723" y="2229"/>
                    <a:pt x="723" y="2229"/>
                    <a:pt x="723" y="2229"/>
                  </a:cubicBezTo>
                  <a:close/>
                </a:path>
              </a:pathLst>
            </a:custGeom>
            <a:solidFill>
              <a:srgbClr val="9F71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89D9F4D1-21B4-42D2-975C-711250EB2448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4560" y="1667"/>
              <a:ext cx="902" cy="433"/>
            </a:xfrm>
            <a:custGeom>
              <a:avLst/>
              <a:gdLst>
                <a:gd name="T0" fmla="*/ 100 w 1503"/>
                <a:gd name="T1" fmla="*/ 333 h 722"/>
                <a:gd name="T2" fmla="*/ 100 w 1503"/>
                <a:gd name="T3" fmla="*/ 412 h 722"/>
                <a:gd name="T4" fmla="*/ 22 w 1503"/>
                <a:gd name="T5" fmla="*/ 412 h 722"/>
                <a:gd name="T6" fmla="*/ 22 w 1503"/>
                <a:gd name="T7" fmla="*/ 333 h 722"/>
                <a:gd name="T8" fmla="*/ 100 w 1503"/>
                <a:gd name="T9" fmla="*/ 333 h 722"/>
                <a:gd name="T10" fmla="*/ 880 w 1503"/>
                <a:gd name="T11" fmla="*/ 22 h 722"/>
                <a:gd name="T12" fmla="*/ 802 w 1503"/>
                <a:gd name="T13" fmla="*/ 22 h 722"/>
                <a:gd name="T14" fmla="*/ 802 w 1503"/>
                <a:gd name="T15" fmla="*/ 100 h 722"/>
                <a:gd name="T16" fmla="*/ 880 w 1503"/>
                <a:gd name="T17" fmla="*/ 100 h 722"/>
                <a:gd name="T18" fmla="*/ 880 w 1503"/>
                <a:gd name="T19" fmla="*/ 22 h 7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03" h="722">
                  <a:moveTo>
                    <a:pt x="166" y="556"/>
                  </a:moveTo>
                  <a:cubicBezTo>
                    <a:pt x="202" y="592"/>
                    <a:pt x="202" y="651"/>
                    <a:pt x="166" y="687"/>
                  </a:cubicBezTo>
                  <a:cubicBezTo>
                    <a:pt x="131" y="722"/>
                    <a:pt x="72" y="722"/>
                    <a:pt x="36" y="687"/>
                  </a:cubicBezTo>
                  <a:cubicBezTo>
                    <a:pt x="0" y="651"/>
                    <a:pt x="0" y="592"/>
                    <a:pt x="36" y="556"/>
                  </a:cubicBezTo>
                  <a:cubicBezTo>
                    <a:pt x="72" y="520"/>
                    <a:pt x="131" y="520"/>
                    <a:pt x="166" y="556"/>
                  </a:cubicBezTo>
                  <a:close/>
                  <a:moveTo>
                    <a:pt x="1467" y="36"/>
                  </a:moveTo>
                  <a:cubicBezTo>
                    <a:pt x="1431" y="0"/>
                    <a:pt x="1373" y="0"/>
                    <a:pt x="1337" y="36"/>
                  </a:cubicBezTo>
                  <a:cubicBezTo>
                    <a:pt x="1301" y="72"/>
                    <a:pt x="1301" y="130"/>
                    <a:pt x="1337" y="166"/>
                  </a:cubicBezTo>
                  <a:cubicBezTo>
                    <a:pt x="1373" y="202"/>
                    <a:pt x="1431" y="202"/>
                    <a:pt x="1467" y="166"/>
                  </a:cubicBezTo>
                  <a:cubicBezTo>
                    <a:pt x="1503" y="130"/>
                    <a:pt x="1503" y="72"/>
                    <a:pt x="1467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13" name="Groep 22">
            <a:extLst>
              <a:ext uri="{FF2B5EF4-FFF2-40B4-BE49-F238E27FC236}">
                <a16:creationId xmlns:a16="http://schemas.microsoft.com/office/drawing/2014/main" id="{B478D8E5-CDA5-4756-B3ED-0A7CECB65948}"/>
              </a:ext>
            </a:extLst>
          </p:cNvPr>
          <p:cNvGrpSpPr>
            <a:grpSpLocks noSelect="1"/>
          </p:cNvGrpSpPr>
          <p:nvPr userDrawn="1"/>
        </p:nvGrpSpPr>
        <p:grpSpPr bwMode="auto">
          <a:xfrm>
            <a:off x="11588750" y="6219825"/>
            <a:ext cx="358775" cy="409575"/>
            <a:chOff x="11588750" y="6219825"/>
            <a:chExt cx="358775" cy="409575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1E2F96ED-3D4B-44C2-9368-B76A678227DE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1588750" y="6219825"/>
              <a:ext cx="355600" cy="192088"/>
            </a:xfrm>
            <a:custGeom>
              <a:avLst/>
              <a:gdLst>
                <a:gd name="T0" fmla="*/ 355600 w 1119"/>
                <a:gd name="T1" fmla="*/ 96203 h 605"/>
                <a:gd name="T2" fmla="*/ 177959 w 1119"/>
                <a:gd name="T3" fmla="*/ 192088 h 605"/>
                <a:gd name="T4" fmla="*/ 0 w 1119"/>
                <a:gd name="T5" fmla="*/ 96203 h 605"/>
                <a:gd name="T6" fmla="*/ 177959 w 1119"/>
                <a:gd name="T7" fmla="*/ 0 h 605"/>
                <a:gd name="T8" fmla="*/ 355600 w 1119"/>
                <a:gd name="T9" fmla="*/ 96203 h 6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19" h="605">
                  <a:moveTo>
                    <a:pt x="1119" y="303"/>
                  </a:moveTo>
                  <a:cubicBezTo>
                    <a:pt x="1009" y="483"/>
                    <a:pt x="800" y="605"/>
                    <a:pt x="560" y="605"/>
                  </a:cubicBezTo>
                  <a:cubicBezTo>
                    <a:pt x="319" y="605"/>
                    <a:pt x="110" y="483"/>
                    <a:pt x="0" y="303"/>
                  </a:cubicBezTo>
                  <a:cubicBezTo>
                    <a:pt x="110" y="122"/>
                    <a:pt x="319" y="0"/>
                    <a:pt x="560" y="0"/>
                  </a:cubicBezTo>
                  <a:cubicBezTo>
                    <a:pt x="800" y="0"/>
                    <a:pt x="1009" y="122"/>
                    <a:pt x="1119" y="30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5" name="Oval 6">
              <a:extLst>
                <a:ext uri="{FF2B5EF4-FFF2-40B4-BE49-F238E27FC236}">
                  <a16:creationId xmlns:a16="http://schemas.microsoft.com/office/drawing/2014/main" id="{CCA45666-DC0A-4E1D-BC5D-CE054FE843C7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11701463" y="6251575"/>
              <a:ext cx="130175" cy="1301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16" name="Oval 7">
              <a:extLst>
                <a:ext uri="{FF2B5EF4-FFF2-40B4-BE49-F238E27FC236}">
                  <a16:creationId xmlns:a16="http://schemas.microsoft.com/office/drawing/2014/main" id="{39234719-B225-4975-845D-3612EB0399B4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11737975" y="6288088"/>
              <a:ext cx="57150" cy="571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52FF26BE-92E6-434C-BBBD-B7498A9C8FBA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1769725" y="6438900"/>
              <a:ext cx="177800" cy="190500"/>
            </a:xfrm>
            <a:custGeom>
              <a:avLst/>
              <a:gdLst>
                <a:gd name="T0" fmla="*/ 177800 w 112"/>
                <a:gd name="T1" fmla="*/ 95250 h 120"/>
                <a:gd name="T2" fmla="*/ 12700 w 112"/>
                <a:gd name="T3" fmla="*/ 0 h 120"/>
                <a:gd name="T4" fmla="*/ 0 w 112"/>
                <a:gd name="T5" fmla="*/ 9525 h 120"/>
                <a:gd name="T6" fmla="*/ 0 w 112"/>
                <a:gd name="T7" fmla="*/ 182563 h 120"/>
                <a:gd name="T8" fmla="*/ 12700 w 112"/>
                <a:gd name="T9" fmla="*/ 190500 h 120"/>
                <a:gd name="T10" fmla="*/ 177800 w 112"/>
                <a:gd name="T11" fmla="*/ 95250 h 1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" h="120">
                  <a:moveTo>
                    <a:pt x="112" y="60"/>
                  </a:moveTo>
                  <a:lnTo>
                    <a:pt x="8" y="0"/>
                  </a:lnTo>
                  <a:lnTo>
                    <a:pt x="0" y="6"/>
                  </a:lnTo>
                  <a:lnTo>
                    <a:pt x="0" y="115"/>
                  </a:lnTo>
                  <a:lnTo>
                    <a:pt x="8" y="120"/>
                  </a:lnTo>
                  <a:lnTo>
                    <a:pt x="112" y="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8" name="Rectangle 9">
              <a:extLst>
                <a:ext uri="{FF2B5EF4-FFF2-40B4-BE49-F238E27FC236}">
                  <a16:creationId xmlns:a16="http://schemas.microsoft.com/office/drawing/2014/main" id="{0740808E-467E-4B73-B2F7-9B704AE1C869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11591925" y="6438900"/>
              <a:ext cx="190500" cy="1905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14CEB309-0F21-40FB-8F10-17C02F118A7F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1877675" y="6494463"/>
              <a:ext cx="69850" cy="80963"/>
            </a:xfrm>
            <a:custGeom>
              <a:avLst/>
              <a:gdLst>
                <a:gd name="T0" fmla="*/ 69850 w 44"/>
                <a:gd name="T1" fmla="*/ 39688 h 51"/>
                <a:gd name="T2" fmla="*/ 0 w 44"/>
                <a:gd name="T3" fmla="*/ 0 h 51"/>
                <a:gd name="T4" fmla="*/ 0 w 44"/>
                <a:gd name="T5" fmla="*/ 80963 h 51"/>
                <a:gd name="T6" fmla="*/ 69850 w 44"/>
                <a:gd name="T7" fmla="*/ 39688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44" y="25"/>
                  </a:moveTo>
                  <a:lnTo>
                    <a:pt x="0" y="0"/>
                  </a:lnTo>
                  <a:lnTo>
                    <a:pt x="0" y="51"/>
                  </a:lnTo>
                  <a:lnTo>
                    <a:pt x="44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3" name="Ondertitel 2"/>
          <p:cNvSpPr>
            <a:spLocks noGrp="1" noSelect="1"/>
          </p:cNvSpPr>
          <p:nvPr>
            <p:ph type="subTitle" idx="1"/>
          </p:nvPr>
        </p:nvSpPr>
        <p:spPr>
          <a:xfrm>
            <a:off x="601199" y="1908000"/>
            <a:ext cx="4205751" cy="964154"/>
          </a:xfrm>
        </p:spPr>
        <p:txBody>
          <a:bodyPr/>
          <a:lstStyle>
            <a:lvl1pPr marL="0" indent="0" algn="l">
              <a:buNone/>
              <a:defRPr sz="3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2" name="Titel 1"/>
          <p:cNvSpPr>
            <a:spLocks noGrp="1" noSelect="1"/>
          </p:cNvSpPr>
          <p:nvPr>
            <p:ph type="ctrTitle"/>
          </p:nvPr>
        </p:nvSpPr>
        <p:spPr>
          <a:xfrm>
            <a:off x="601199" y="534554"/>
            <a:ext cx="4205751" cy="1440000"/>
          </a:xfrm>
        </p:spPr>
        <p:txBody>
          <a:bodyPr anchor="b"/>
          <a:lstStyle>
            <a:lvl1pPr algn="l">
              <a:lnSpc>
                <a:spcPct val="96000"/>
              </a:lnSpc>
              <a:defRPr sz="5200" baseline="0"/>
            </a:lvl1pPr>
          </a:lstStyle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9082601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Select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 noSelect="1"/>
          </p:cNvSpPr>
          <p:nvPr>
            <p:ph idx="1"/>
          </p:nvPr>
        </p:nvSpPr>
        <p:spPr/>
        <p:txBody>
          <a:bodyPr/>
          <a:lstStyle>
            <a:lvl1pPr>
              <a:defRPr baseline="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Instructie algemeen (PHJU)"/>
          <p:cNvSpPr txBox="1">
            <a:spLocks noGrp="1" noSelect="1" noChangeAspect="1"/>
          </p:cNvSpPr>
          <p:nvPr>
            <p:ph type="body" idx="1000"/>
          </p:nvPr>
        </p:nvSpPr>
        <p:spPr>
          <a:xfrm>
            <a:off x="-3599854" y="0"/>
            <a:ext cx="3551726" cy="2700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accent1"/>
            </a:solidFill>
          </a:ln>
        </p:spPr>
        <p:txBody>
          <a:bodyPr lIns="36000" tIns="36000" rIns="36000" bIns="36000"/>
          <a:lstStyle>
            <a:lvl1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marR="0" indent="0" algn="l" defTabSz="914400" rtl="0" eaLnBrk="1" fontAlgn="auto" latinLnBrk="0" hangingPunct="1">
              <a:lnSpc>
                <a:spcPct val="133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8C6F173-A8C3-4126-A93F-C8F04A4BADBE}"/>
              </a:ext>
            </a:extLst>
          </p:cNvPr>
          <p:cNvSpPr>
            <a:spLocks noGrp="1" noSelect="1"/>
          </p:cNvSpPr>
          <p:nvPr>
            <p:ph type="ftr" sz="quarter" idx="100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Online scholing Bespreken van laaggeletterdheid | Voel je goed! | Verwijzers - deel I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84A6579-3727-4771-B03E-376C68E294B9}"/>
              </a:ext>
            </a:extLst>
          </p:cNvPr>
          <p:cNvSpPr>
            <a:spLocks noGrp="1" noSelect="1"/>
          </p:cNvSpPr>
          <p:nvPr>
            <p:ph type="sldNum" sz="quarter" idx="100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168F2-775E-4369-8EE8-F52DABFC2FF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90491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 (2-kolom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Select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7" name="Tijdelijke aanduiding voor tekst 6"/>
          <p:cNvSpPr>
            <a:spLocks noGrp="1" noSelect="1"/>
          </p:cNvSpPr>
          <p:nvPr>
            <p:ph type="body" sz="quarter" idx="13"/>
          </p:nvPr>
        </p:nvSpPr>
        <p:spPr>
          <a:xfrm>
            <a:off x="565150" y="2070000"/>
            <a:ext cx="11030400" cy="3852000"/>
          </a:xfrm>
        </p:spPr>
        <p:txBody>
          <a:bodyPr numCol="2" spcCol="230400"/>
          <a:lstStyle>
            <a:lvl1pPr>
              <a:defRPr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Instructie algemeen (PHJU)"/>
          <p:cNvSpPr txBox="1">
            <a:spLocks noGrp="1" noSelect="1" noChangeAspect="1"/>
          </p:cNvSpPr>
          <p:nvPr>
            <p:ph type="body" idx="1000"/>
          </p:nvPr>
        </p:nvSpPr>
        <p:spPr>
          <a:xfrm>
            <a:off x="-3599854" y="0"/>
            <a:ext cx="3551726" cy="2700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accent1"/>
            </a:solidFill>
          </a:ln>
        </p:spPr>
        <p:txBody>
          <a:bodyPr lIns="36000" tIns="36000" rIns="36000" bIns="36000"/>
          <a:lstStyle>
            <a:lvl1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marR="0" indent="0" algn="l" defTabSz="914400" rtl="0" eaLnBrk="1" fontAlgn="auto" latinLnBrk="0" hangingPunct="1">
              <a:lnSpc>
                <a:spcPct val="133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E48CB50-45A7-4A1D-BDA1-2AC4BECF3214}"/>
              </a:ext>
            </a:extLst>
          </p:cNvPr>
          <p:cNvSpPr>
            <a:spLocks noGrp="1" noSelect="1"/>
          </p:cNvSpPr>
          <p:nvPr>
            <p:ph type="ftr" sz="quarter" idx="100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Online scholing Bespreken van laaggeletterdheid | Voel je goed! | Verwijzers - deel I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692D002-64C5-47D3-A402-4C8E9B5A5C21}"/>
              </a:ext>
            </a:extLst>
          </p:cNvPr>
          <p:cNvSpPr>
            <a:spLocks noGrp="1" noSelect="1"/>
          </p:cNvSpPr>
          <p:nvPr>
            <p:ph type="sldNum" sz="quarter" idx="100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F12A1-9A27-492D-BE6F-B62DA0B0D03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79334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L"/>
          <p:cNvSpPr>
            <a:spLocks noGrp="1" noSelect="1"/>
          </p:cNvSpPr>
          <p:nvPr>
            <p:ph sz="half" idx="1"/>
          </p:nvPr>
        </p:nvSpPr>
        <p:spPr>
          <a:xfrm>
            <a:off x="565200" y="2070000"/>
            <a:ext cx="5400000" cy="3888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R"/>
          <p:cNvSpPr>
            <a:spLocks noGrp="1" noSelect="1"/>
          </p:cNvSpPr>
          <p:nvPr>
            <p:ph sz="half" idx="2"/>
          </p:nvPr>
        </p:nvSpPr>
        <p:spPr>
          <a:xfrm>
            <a:off x="6195600" y="2070000"/>
            <a:ext cx="5400000" cy="3888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itel 10"/>
          <p:cNvSpPr>
            <a:spLocks noGrp="1" noSelect="1"/>
          </p:cNvSpPr>
          <p:nvPr>
            <p:ph type="title"/>
          </p:nvPr>
        </p:nvSpPr>
        <p:spPr>
          <a:xfrm>
            <a:off x="565200" y="565200"/>
            <a:ext cx="11030400" cy="11988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9" name="Instructie algemeen (PHJU)"/>
          <p:cNvSpPr txBox="1">
            <a:spLocks noGrp="1" noSelect="1" noChangeAspect="1"/>
          </p:cNvSpPr>
          <p:nvPr>
            <p:ph type="body" idx="1000"/>
          </p:nvPr>
        </p:nvSpPr>
        <p:spPr>
          <a:xfrm>
            <a:off x="-3599854" y="0"/>
            <a:ext cx="3551726" cy="2700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accent1"/>
            </a:solidFill>
          </a:ln>
        </p:spPr>
        <p:txBody>
          <a:bodyPr lIns="36000" tIns="36000" rIns="36000" bIns="36000"/>
          <a:lstStyle>
            <a:lvl1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marR="0" indent="0" algn="l" defTabSz="914400" rtl="0" eaLnBrk="1" fontAlgn="auto" latinLnBrk="0" hangingPunct="1">
              <a:lnSpc>
                <a:spcPct val="133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E75871C-D603-43B2-A529-7FD430EBA2DF}"/>
              </a:ext>
            </a:extLst>
          </p:cNvPr>
          <p:cNvSpPr>
            <a:spLocks noGrp="1" noSelect="1"/>
          </p:cNvSpPr>
          <p:nvPr>
            <p:ph type="ftr" sz="quarter" idx="100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Online scholing Bespreken van laaggeletterdheid | Voel je goed! | Verwijzers - deel I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E9E4037-9CE7-4B5E-B004-67599B7E15A7}"/>
              </a:ext>
            </a:extLst>
          </p:cNvPr>
          <p:cNvSpPr>
            <a:spLocks noGrp="1" noSelect="1"/>
          </p:cNvSpPr>
          <p:nvPr>
            <p:ph type="sldNum" sz="quarter" idx="100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C7010-17EF-46F4-9B09-7FBD6B3EF09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99598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kst en afbeelding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 noSelect="1"/>
          </p:cNvSpPr>
          <p:nvPr>
            <p:ph type="title"/>
          </p:nvPr>
        </p:nvSpPr>
        <p:spPr>
          <a:xfrm>
            <a:off x="565200" y="565200"/>
            <a:ext cx="11030400" cy="11988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8" name="Tijdelijke aanduiding voor tekst 6"/>
          <p:cNvSpPr>
            <a:spLocks noGrp="1" noSelect="1"/>
          </p:cNvSpPr>
          <p:nvPr>
            <p:ph type="body" sz="quarter" idx="13"/>
          </p:nvPr>
        </p:nvSpPr>
        <p:spPr>
          <a:xfrm>
            <a:off x="565150" y="2070000"/>
            <a:ext cx="5400000" cy="403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afbeelding 6"/>
          <p:cNvSpPr>
            <a:spLocks noGrp="1" noSelect="1"/>
          </p:cNvSpPr>
          <p:nvPr>
            <p:ph type="pic" sz="quarter" idx="10"/>
          </p:nvPr>
        </p:nvSpPr>
        <p:spPr>
          <a:xfrm>
            <a:off x="6174000" y="2124000"/>
            <a:ext cx="5418000" cy="3978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Instructie algemeen (PHJU)"/>
          <p:cNvSpPr txBox="1">
            <a:spLocks noGrp="1" noSelect="1" noChangeAspect="1"/>
          </p:cNvSpPr>
          <p:nvPr>
            <p:ph type="body" idx="1000"/>
          </p:nvPr>
        </p:nvSpPr>
        <p:spPr>
          <a:xfrm>
            <a:off x="-3599854" y="0"/>
            <a:ext cx="3551726" cy="2700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accent1"/>
            </a:solidFill>
          </a:ln>
        </p:spPr>
        <p:txBody>
          <a:bodyPr lIns="36000" tIns="36000" rIns="36000" bIns="36000"/>
          <a:lstStyle>
            <a:lvl1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marR="0" indent="0" algn="l" defTabSz="914400" rtl="0" eaLnBrk="1" fontAlgn="auto" latinLnBrk="0" hangingPunct="1">
              <a:lnSpc>
                <a:spcPct val="133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D39A6FF-EFF4-47B6-8DB0-85C4DD4ACE05}"/>
              </a:ext>
            </a:extLst>
          </p:cNvPr>
          <p:cNvSpPr>
            <a:spLocks noGrp="1" noSelect="1"/>
          </p:cNvSpPr>
          <p:nvPr>
            <p:ph type="ftr" sz="quarter" idx="100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Online scholing Bespreken van laaggeletterdheid | Voel je goed! | Verwijzers - deel I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509C92C-D164-4B98-994F-2CCCE13856BF}"/>
              </a:ext>
            </a:extLst>
          </p:cNvPr>
          <p:cNvSpPr>
            <a:spLocks noGrp="1" noSelect="1"/>
          </p:cNvSpPr>
          <p:nvPr>
            <p:ph type="sldNum" sz="quarter" idx="100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F5659-C170-44A5-A531-C128CCDA167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200391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kst en afbeelding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 noSelect="1"/>
          </p:cNvSpPr>
          <p:nvPr>
            <p:ph type="title"/>
          </p:nvPr>
        </p:nvSpPr>
        <p:spPr>
          <a:xfrm>
            <a:off x="565200" y="565200"/>
            <a:ext cx="11030400" cy="11988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8" name="Tijdelijke aanduiding voor tekst 6"/>
          <p:cNvSpPr>
            <a:spLocks noGrp="1" noSelect="1"/>
          </p:cNvSpPr>
          <p:nvPr>
            <p:ph type="body" sz="quarter" idx="13"/>
          </p:nvPr>
        </p:nvSpPr>
        <p:spPr>
          <a:xfrm>
            <a:off x="6195600" y="2070000"/>
            <a:ext cx="5400000" cy="4032000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afbeelding 6"/>
          <p:cNvSpPr>
            <a:spLocks noGrp="1" noSelect="1"/>
          </p:cNvSpPr>
          <p:nvPr>
            <p:ph type="pic" sz="quarter" idx="10"/>
          </p:nvPr>
        </p:nvSpPr>
        <p:spPr>
          <a:xfrm>
            <a:off x="565150" y="2124000"/>
            <a:ext cx="5418000" cy="3978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Instructie algemeen (PHJU)"/>
          <p:cNvSpPr txBox="1">
            <a:spLocks noGrp="1" noSelect="1" noChangeAspect="1"/>
          </p:cNvSpPr>
          <p:nvPr>
            <p:ph type="body" idx="1000"/>
          </p:nvPr>
        </p:nvSpPr>
        <p:spPr>
          <a:xfrm>
            <a:off x="-3599854" y="0"/>
            <a:ext cx="3551726" cy="2700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accent1"/>
            </a:solidFill>
          </a:ln>
        </p:spPr>
        <p:txBody>
          <a:bodyPr lIns="36000" tIns="36000" rIns="36000" bIns="36000"/>
          <a:lstStyle>
            <a:lvl1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marR="0" indent="0" algn="l" defTabSz="914400" rtl="0" eaLnBrk="1" fontAlgn="auto" latinLnBrk="0" hangingPunct="1">
              <a:lnSpc>
                <a:spcPct val="133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747E6A0-6FA0-40A1-8D51-CC7CE69A7D79}"/>
              </a:ext>
            </a:extLst>
          </p:cNvPr>
          <p:cNvSpPr>
            <a:spLocks noGrp="1" noSelect="1"/>
          </p:cNvSpPr>
          <p:nvPr>
            <p:ph type="ftr" sz="quarter" idx="100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Online scholing Bespreken van laaggeletterdheid | Voel je goed! | Verwijzers - deel I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0C6676D-AA00-400A-A706-70E9A40B30D1}"/>
              </a:ext>
            </a:extLst>
          </p:cNvPr>
          <p:cNvSpPr>
            <a:spLocks noGrp="1" noSelect="1"/>
          </p:cNvSpPr>
          <p:nvPr>
            <p:ph type="sldNum" sz="quarter" idx="100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9E364-F23E-4645-BFE0-0A2191EB796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31257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grote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 noSelect="1"/>
          </p:cNvSpPr>
          <p:nvPr>
            <p:ph type="title"/>
          </p:nvPr>
        </p:nvSpPr>
        <p:spPr>
          <a:xfrm>
            <a:off x="565200" y="565200"/>
            <a:ext cx="11030400" cy="11988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9" name="Tijdelijke aanduiding voor afbeelding 6"/>
          <p:cNvSpPr>
            <a:spLocks noGrp="1" noSelect="1"/>
          </p:cNvSpPr>
          <p:nvPr>
            <p:ph type="pic" sz="quarter" idx="10"/>
          </p:nvPr>
        </p:nvSpPr>
        <p:spPr>
          <a:xfrm>
            <a:off x="565150" y="2124000"/>
            <a:ext cx="11030450" cy="3978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voettekst 5">
            <a:extLst>
              <a:ext uri="{FF2B5EF4-FFF2-40B4-BE49-F238E27FC236}">
                <a16:creationId xmlns:a16="http://schemas.microsoft.com/office/drawing/2014/main" id="{021676E6-72F6-4EEA-9856-DDDEE6CC80C8}"/>
              </a:ext>
            </a:extLst>
          </p:cNvPr>
          <p:cNvSpPr>
            <a:spLocks noGrp="1" noSelect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Online scholing Bespreken van laaggeletterdheid | Voel je goed! | Verwijzers - deel I</a:t>
            </a:r>
          </a:p>
        </p:txBody>
      </p:sp>
      <p:sp>
        <p:nvSpPr>
          <p:cNvPr id="5" name="Tijdelijke aanduiding voor dianummer 6">
            <a:extLst>
              <a:ext uri="{FF2B5EF4-FFF2-40B4-BE49-F238E27FC236}">
                <a16:creationId xmlns:a16="http://schemas.microsoft.com/office/drawing/2014/main" id="{B48C05BC-A59C-47B1-9275-A99263AF21BA}"/>
              </a:ext>
            </a:extLst>
          </p:cNvPr>
          <p:cNvSpPr>
            <a:spLocks noGrp="1" noSelect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857AD-19F1-4C75-B2BD-F0B93B25D51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210380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Select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oettekst 3">
            <a:extLst>
              <a:ext uri="{FF2B5EF4-FFF2-40B4-BE49-F238E27FC236}">
                <a16:creationId xmlns:a16="http://schemas.microsoft.com/office/drawing/2014/main" id="{1E98E80E-408F-497A-AFAC-E5F6A8556E05}"/>
              </a:ext>
            </a:extLst>
          </p:cNvPr>
          <p:cNvSpPr>
            <a:spLocks noGrp="1" noSelect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Online scholing Bespreken van laaggeletterdheid | Voel je goed! | Verwijzers - deel I</a:t>
            </a:r>
          </a:p>
        </p:txBody>
      </p:sp>
      <p:sp>
        <p:nvSpPr>
          <p:cNvPr id="4" name="Tijdelijke aanduiding voor dianummer 4">
            <a:extLst>
              <a:ext uri="{FF2B5EF4-FFF2-40B4-BE49-F238E27FC236}">
                <a16:creationId xmlns:a16="http://schemas.microsoft.com/office/drawing/2014/main" id="{228AAEC7-C90C-48DB-AB7C-7EA2753B6A01}"/>
              </a:ext>
            </a:extLst>
          </p:cNvPr>
          <p:cNvSpPr>
            <a:spLocks noGrp="1" noSelect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EFE14-218D-4F50-B928-08574DB3D4B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24521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 (grote teks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Select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***Tijdelijke aanduiding voor inhoud 2 (JU-Free)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 baseline="0"/>
            </a:lvl1pPr>
            <a:lvl2pPr>
              <a:defRPr sz="2400"/>
            </a:lvl2pPr>
            <a:lvl3pPr>
              <a:defRPr sz="2400"/>
            </a:lvl3pPr>
            <a:lvl4pPr>
              <a:defRPr sz="2400" b="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8" name="Instructie algemeen (PHJU)"/>
          <p:cNvSpPr txBox="1">
            <a:spLocks noGrp="1" noSelect="1" noChangeAspect="1"/>
          </p:cNvSpPr>
          <p:nvPr>
            <p:ph type="body" idx="1000"/>
          </p:nvPr>
        </p:nvSpPr>
        <p:spPr>
          <a:xfrm>
            <a:off x="-3599854" y="0"/>
            <a:ext cx="3551726" cy="2700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accent1"/>
            </a:solidFill>
          </a:ln>
        </p:spPr>
        <p:txBody>
          <a:bodyPr lIns="36000" tIns="36000" rIns="36000" bIns="36000"/>
          <a:lstStyle>
            <a:lvl1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marR="0" indent="0" algn="l" defTabSz="914400" rtl="0" eaLnBrk="1" fontAlgn="auto" latinLnBrk="0" hangingPunct="1">
              <a:lnSpc>
                <a:spcPct val="133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65C9E2E-4C43-4DFD-8BBA-1567304EBE1B}"/>
              </a:ext>
            </a:extLst>
          </p:cNvPr>
          <p:cNvSpPr>
            <a:spLocks noGrp="1" noSelect="1"/>
          </p:cNvSpPr>
          <p:nvPr>
            <p:ph type="ftr" sz="quarter" idx="100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Online scholing Bespreken van laaggeletterdheid | Voel je goed! | Verwijzers - deel I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2C4312C-7ADC-44DC-AF61-1CAF4519816D}"/>
              </a:ext>
            </a:extLst>
          </p:cNvPr>
          <p:cNvSpPr>
            <a:spLocks noGrp="1" noSelect="1"/>
          </p:cNvSpPr>
          <p:nvPr>
            <p:ph type="sldNum" sz="quarter" idx="100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9D37E-3829-4FAA-B5E6-E0A06969BF3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299742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o_start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04766521-89A1-4D7C-84FE-F7E44B68806B}"/>
              </a:ext>
            </a:extLst>
          </p:cNvPr>
          <p:cNvGrpSpPr>
            <a:grpSpLocks noSelect="1" noChangeAspect="1"/>
          </p:cNvGrpSpPr>
          <p:nvPr userDrawn="1"/>
        </p:nvGrpSpPr>
        <p:grpSpPr bwMode="auto">
          <a:xfrm>
            <a:off x="0" y="0"/>
            <a:ext cx="12192000" cy="6858000"/>
            <a:chOff x="0" y="0"/>
            <a:chExt cx="7680" cy="4320"/>
          </a:xfrm>
        </p:grpSpPr>
        <p:sp>
          <p:nvSpPr>
            <p:cNvPr id="3" name="Rectangle 5">
              <a:extLst>
                <a:ext uri="{FF2B5EF4-FFF2-40B4-BE49-F238E27FC236}">
                  <a16:creationId xmlns:a16="http://schemas.microsoft.com/office/drawing/2014/main" id="{6C3217A7-0A00-47E4-97E1-2A5184E6BA1C}"/>
                </a:ext>
              </a:extLst>
            </p:cNvPr>
            <p:cNvSpPr>
              <a:spLocks noSelect="1" noChangeArrowheads="1"/>
            </p:cNvSpPr>
            <p:nvPr/>
          </p:nvSpPr>
          <p:spPr bwMode="auto">
            <a:xfrm>
              <a:off x="0" y="0"/>
              <a:ext cx="7680" cy="4320"/>
            </a:xfrm>
            <a:prstGeom prst="rect">
              <a:avLst/>
            </a:prstGeom>
            <a:solidFill>
              <a:srgbClr val="AD91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4" name="Rectangle 6">
              <a:extLst>
                <a:ext uri="{FF2B5EF4-FFF2-40B4-BE49-F238E27FC236}">
                  <a16:creationId xmlns:a16="http://schemas.microsoft.com/office/drawing/2014/main" id="{123AE51B-9551-4AEF-A5E7-62B23855B0D8}"/>
                </a:ext>
              </a:extLst>
            </p:cNvPr>
            <p:cNvSpPr>
              <a:spLocks noSelect="1" noChangeArrowheads="1"/>
            </p:cNvSpPr>
            <p:nvPr/>
          </p:nvSpPr>
          <p:spPr bwMode="auto">
            <a:xfrm>
              <a:off x="0" y="0"/>
              <a:ext cx="768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58E88BC7-FE35-46D4-992F-2C4EC5E5BE98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2908" y="1500"/>
              <a:ext cx="1864" cy="1331"/>
            </a:xfrm>
            <a:custGeom>
              <a:avLst/>
              <a:gdLst>
                <a:gd name="T0" fmla="*/ 1731 w 3106"/>
                <a:gd name="T1" fmla="*/ 1331 h 2219"/>
                <a:gd name="T2" fmla="*/ 133 w 3106"/>
                <a:gd name="T3" fmla="*/ 1331 h 2219"/>
                <a:gd name="T4" fmla="*/ 0 w 3106"/>
                <a:gd name="T5" fmla="*/ 1198 h 2219"/>
                <a:gd name="T6" fmla="*/ 0 w 3106"/>
                <a:gd name="T7" fmla="*/ 133 h 2219"/>
                <a:gd name="T8" fmla="*/ 133 w 3106"/>
                <a:gd name="T9" fmla="*/ 0 h 2219"/>
                <a:gd name="T10" fmla="*/ 1731 w 3106"/>
                <a:gd name="T11" fmla="*/ 0 h 2219"/>
                <a:gd name="T12" fmla="*/ 1864 w 3106"/>
                <a:gd name="T13" fmla="*/ 133 h 2219"/>
                <a:gd name="T14" fmla="*/ 1864 w 3106"/>
                <a:gd name="T15" fmla="*/ 1198 h 2219"/>
                <a:gd name="T16" fmla="*/ 1731 w 3106"/>
                <a:gd name="T17" fmla="*/ 1331 h 22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106" h="2219">
                  <a:moveTo>
                    <a:pt x="2884" y="2219"/>
                  </a:moveTo>
                  <a:cubicBezTo>
                    <a:pt x="221" y="2219"/>
                    <a:pt x="221" y="2219"/>
                    <a:pt x="221" y="2219"/>
                  </a:cubicBezTo>
                  <a:cubicBezTo>
                    <a:pt x="99" y="2219"/>
                    <a:pt x="0" y="2120"/>
                    <a:pt x="0" y="1997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0" y="99"/>
                    <a:pt x="99" y="0"/>
                    <a:pt x="221" y="0"/>
                  </a:cubicBezTo>
                  <a:cubicBezTo>
                    <a:pt x="2884" y="0"/>
                    <a:pt x="2884" y="0"/>
                    <a:pt x="2884" y="0"/>
                  </a:cubicBezTo>
                  <a:cubicBezTo>
                    <a:pt x="3007" y="0"/>
                    <a:pt x="3106" y="99"/>
                    <a:pt x="3106" y="222"/>
                  </a:cubicBezTo>
                  <a:cubicBezTo>
                    <a:pt x="3106" y="1997"/>
                    <a:pt x="3106" y="1997"/>
                    <a:pt x="3106" y="1997"/>
                  </a:cubicBezTo>
                  <a:cubicBezTo>
                    <a:pt x="3106" y="2120"/>
                    <a:pt x="3007" y="2219"/>
                    <a:pt x="2884" y="2219"/>
                  </a:cubicBezTo>
                </a:path>
              </a:pathLst>
            </a:custGeom>
            <a:solidFill>
              <a:srgbClr val="EDAE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BFA0BD67-3974-467B-87F2-A6442D30ED19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3574" y="1792"/>
              <a:ext cx="646" cy="747"/>
            </a:xfrm>
            <a:custGeom>
              <a:avLst/>
              <a:gdLst>
                <a:gd name="T0" fmla="*/ 609 w 1078"/>
                <a:gd name="T1" fmla="*/ 327 h 1244"/>
                <a:gd name="T2" fmla="*/ 81 w 1078"/>
                <a:gd name="T3" fmla="*/ 21 h 1244"/>
                <a:gd name="T4" fmla="*/ 0 w 1078"/>
                <a:gd name="T5" fmla="*/ 68 h 1244"/>
                <a:gd name="T6" fmla="*/ 0 w 1078"/>
                <a:gd name="T7" fmla="*/ 679 h 1244"/>
                <a:gd name="T8" fmla="*/ 81 w 1078"/>
                <a:gd name="T9" fmla="*/ 727 h 1244"/>
                <a:gd name="T10" fmla="*/ 609 w 1078"/>
                <a:gd name="T11" fmla="*/ 421 h 1244"/>
                <a:gd name="T12" fmla="*/ 609 w 1078"/>
                <a:gd name="T13" fmla="*/ 327 h 12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78" h="1244">
                  <a:moveTo>
                    <a:pt x="1017" y="544"/>
                  </a:moveTo>
                  <a:cubicBezTo>
                    <a:pt x="136" y="35"/>
                    <a:pt x="136" y="35"/>
                    <a:pt x="136" y="35"/>
                  </a:cubicBezTo>
                  <a:cubicBezTo>
                    <a:pt x="76" y="0"/>
                    <a:pt x="0" y="44"/>
                    <a:pt x="0" y="114"/>
                  </a:cubicBezTo>
                  <a:cubicBezTo>
                    <a:pt x="0" y="1131"/>
                    <a:pt x="0" y="1131"/>
                    <a:pt x="0" y="1131"/>
                  </a:cubicBezTo>
                  <a:cubicBezTo>
                    <a:pt x="0" y="1201"/>
                    <a:pt x="76" y="1244"/>
                    <a:pt x="136" y="1210"/>
                  </a:cubicBezTo>
                  <a:cubicBezTo>
                    <a:pt x="1017" y="701"/>
                    <a:pt x="1017" y="701"/>
                    <a:pt x="1017" y="701"/>
                  </a:cubicBezTo>
                  <a:cubicBezTo>
                    <a:pt x="1078" y="666"/>
                    <a:pt x="1078" y="579"/>
                    <a:pt x="1017" y="54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2B6EE742-D31A-4B23-96CE-65DACD7E1634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3960" y="2286"/>
              <a:ext cx="3070" cy="2034"/>
            </a:xfrm>
            <a:custGeom>
              <a:avLst/>
              <a:gdLst>
                <a:gd name="T0" fmla="*/ 1940 w 5117"/>
                <a:gd name="T1" fmla="*/ 2034 h 3390"/>
                <a:gd name="T2" fmla="*/ 1221 w 5117"/>
                <a:gd name="T3" fmla="*/ 1315 h 3390"/>
                <a:gd name="T4" fmla="*/ 523 w 5117"/>
                <a:gd name="T5" fmla="*/ 1315 h 3390"/>
                <a:gd name="T6" fmla="*/ 389 w 5117"/>
                <a:gd name="T7" fmla="*/ 1181 h 3390"/>
                <a:gd name="T8" fmla="*/ 389 w 5117"/>
                <a:gd name="T9" fmla="*/ 1181 h 3390"/>
                <a:gd name="T10" fmla="*/ 523 w 5117"/>
                <a:gd name="T11" fmla="*/ 1048 h 3390"/>
                <a:gd name="T12" fmla="*/ 766 w 5117"/>
                <a:gd name="T13" fmla="*/ 1048 h 3390"/>
                <a:gd name="T14" fmla="*/ 617 w 5117"/>
                <a:gd name="T15" fmla="*/ 899 h 3390"/>
                <a:gd name="T16" fmla="*/ 617 w 5117"/>
                <a:gd name="T17" fmla="*/ 899 h 3390"/>
                <a:gd name="T18" fmla="*/ 52 w 5117"/>
                <a:gd name="T19" fmla="*/ 334 h 3390"/>
                <a:gd name="T20" fmla="*/ 52 w 5117"/>
                <a:gd name="T21" fmla="*/ 146 h 3390"/>
                <a:gd name="T22" fmla="*/ 241 w 5117"/>
                <a:gd name="T23" fmla="*/ 146 h 3390"/>
                <a:gd name="T24" fmla="*/ 711 w 5117"/>
                <a:gd name="T25" fmla="*/ 617 h 3390"/>
                <a:gd name="T26" fmla="*/ 711 w 5117"/>
                <a:gd name="T27" fmla="*/ 428 h 3390"/>
                <a:gd name="T28" fmla="*/ 899 w 5117"/>
                <a:gd name="T29" fmla="*/ 428 h 3390"/>
                <a:gd name="T30" fmla="*/ 994 w 5117"/>
                <a:gd name="T31" fmla="*/ 523 h 3390"/>
                <a:gd name="T32" fmla="*/ 994 w 5117"/>
                <a:gd name="T33" fmla="*/ 523 h 3390"/>
                <a:gd name="T34" fmla="*/ 994 w 5117"/>
                <a:gd name="T35" fmla="*/ 523 h 3390"/>
                <a:gd name="T36" fmla="*/ 994 w 5117"/>
                <a:gd name="T37" fmla="*/ 523 h 3390"/>
                <a:gd name="T38" fmla="*/ 899 w 5117"/>
                <a:gd name="T39" fmla="*/ 428 h 3390"/>
                <a:gd name="T40" fmla="*/ 899 w 5117"/>
                <a:gd name="T41" fmla="*/ 240 h 3390"/>
                <a:gd name="T42" fmla="*/ 1088 w 5117"/>
                <a:gd name="T43" fmla="*/ 240 h 3390"/>
                <a:gd name="T44" fmla="*/ 1141 w 5117"/>
                <a:gd name="T45" fmla="*/ 294 h 3390"/>
                <a:gd name="T46" fmla="*/ 1088 w 5117"/>
                <a:gd name="T47" fmla="*/ 240 h 3390"/>
                <a:gd name="T48" fmla="*/ 1088 w 5117"/>
                <a:gd name="T49" fmla="*/ 52 h 3390"/>
                <a:gd name="T50" fmla="*/ 1276 w 5117"/>
                <a:gd name="T51" fmla="*/ 52 h 3390"/>
                <a:gd name="T52" fmla="*/ 1370 w 5117"/>
                <a:gd name="T53" fmla="*/ 146 h 3390"/>
                <a:gd name="T54" fmla="*/ 1370 w 5117"/>
                <a:gd name="T55" fmla="*/ 146 h 3390"/>
                <a:gd name="T56" fmla="*/ 1746 w 5117"/>
                <a:gd name="T57" fmla="*/ 523 h 3390"/>
                <a:gd name="T58" fmla="*/ 1652 w 5117"/>
                <a:gd name="T59" fmla="*/ 617 h 3390"/>
                <a:gd name="T60" fmla="*/ 1652 w 5117"/>
                <a:gd name="T61" fmla="*/ 617 h 3390"/>
                <a:gd name="T62" fmla="*/ 1746 w 5117"/>
                <a:gd name="T63" fmla="*/ 523 h 3390"/>
                <a:gd name="T64" fmla="*/ 1815 w 5117"/>
                <a:gd name="T65" fmla="*/ 779 h 3390"/>
                <a:gd name="T66" fmla="*/ 3070 w 5117"/>
                <a:gd name="T67" fmla="*/ 2034 h 3390"/>
                <a:gd name="T68" fmla="*/ 1940 w 5117"/>
                <a:gd name="T69" fmla="*/ 2034 h 339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117" h="3390">
                  <a:moveTo>
                    <a:pt x="3234" y="3390"/>
                  </a:moveTo>
                  <a:cubicBezTo>
                    <a:pt x="2035" y="2191"/>
                    <a:pt x="2035" y="2191"/>
                    <a:pt x="2035" y="2191"/>
                  </a:cubicBezTo>
                  <a:cubicBezTo>
                    <a:pt x="871" y="2191"/>
                    <a:pt x="871" y="2191"/>
                    <a:pt x="871" y="2191"/>
                  </a:cubicBezTo>
                  <a:cubicBezTo>
                    <a:pt x="749" y="2191"/>
                    <a:pt x="649" y="2092"/>
                    <a:pt x="649" y="1969"/>
                  </a:cubicBezTo>
                  <a:cubicBezTo>
                    <a:pt x="649" y="1969"/>
                    <a:pt x="649" y="1969"/>
                    <a:pt x="649" y="1969"/>
                  </a:cubicBezTo>
                  <a:cubicBezTo>
                    <a:pt x="649" y="1847"/>
                    <a:pt x="749" y="1747"/>
                    <a:pt x="871" y="1747"/>
                  </a:cubicBezTo>
                  <a:cubicBezTo>
                    <a:pt x="1277" y="1747"/>
                    <a:pt x="1277" y="1747"/>
                    <a:pt x="1277" y="1747"/>
                  </a:cubicBezTo>
                  <a:cubicBezTo>
                    <a:pt x="1028" y="1498"/>
                    <a:pt x="1028" y="1498"/>
                    <a:pt x="1028" y="1498"/>
                  </a:cubicBezTo>
                  <a:cubicBezTo>
                    <a:pt x="1028" y="1498"/>
                    <a:pt x="1028" y="1498"/>
                    <a:pt x="1028" y="1498"/>
                  </a:cubicBezTo>
                  <a:cubicBezTo>
                    <a:pt x="87" y="557"/>
                    <a:pt x="87" y="557"/>
                    <a:pt x="87" y="557"/>
                  </a:cubicBezTo>
                  <a:cubicBezTo>
                    <a:pt x="0" y="470"/>
                    <a:pt x="0" y="330"/>
                    <a:pt x="87" y="243"/>
                  </a:cubicBezTo>
                  <a:cubicBezTo>
                    <a:pt x="173" y="157"/>
                    <a:pt x="314" y="157"/>
                    <a:pt x="401" y="243"/>
                  </a:cubicBezTo>
                  <a:cubicBezTo>
                    <a:pt x="1185" y="1028"/>
                    <a:pt x="1185" y="1028"/>
                    <a:pt x="1185" y="1028"/>
                  </a:cubicBezTo>
                  <a:cubicBezTo>
                    <a:pt x="1098" y="941"/>
                    <a:pt x="1098" y="801"/>
                    <a:pt x="1185" y="714"/>
                  </a:cubicBezTo>
                  <a:cubicBezTo>
                    <a:pt x="1272" y="627"/>
                    <a:pt x="1412" y="627"/>
                    <a:pt x="1499" y="714"/>
                  </a:cubicBezTo>
                  <a:cubicBezTo>
                    <a:pt x="1656" y="871"/>
                    <a:pt x="1656" y="871"/>
                    <a:pt x="1656" y="871"/>
                  </a:cubicBezTo>
                  <a:cubicBezTo>
                    <a:pt x="1656" y="871"/>
                    <a:pt x="1656" y="871"/>
                    <a:pt x="1656" y="871"/>
                  </a:cubicBezTo>
                  <a:cubicBezTo>
                    <a:pt x="1656" y="871"/>
                    <a:pt x="1656" y="871"/>
                    <a:pt x="1656" y="871"/>
                  </a:cubicBezTo>
                  <a:cubicBezTo>
                    <a:pt x="1656" y="871"/>
                    <a:pt x="1656" y="871"/>
                    <a:pt x="1656" y="871"/>
                  </a:cubicBezTo>
                  <a:cubicBezTo>
                    <a:pt x="1499" y="714"/>
                    <a:pt x="1499" y="714"/>
                    <a:pt x="1499" y="714"/>
                  </a:cubicBezTo>
                  <a:cubicBezTo>
                    <a:pt x="1412" y="627"/>
                    <a:pt x="1412" y="487"/>
                    <a:pt x="1499" y="400"/>
                  </a:cubicBezTo>
                  <a:cubicBezTo>
                    <a:pt x="1586" y="313"/>
                    <a:pt x="1726" y="313"/>
                    <a:pt x="1813" y="400"/>
                  </a:cubicBezTo>
                  <a:cubicBezTo>
                    <a:pt x="1902" y="490"/>
                    <a:pt x="1902" y="490"/>
                    <a:pt x="1902" y="490"/>
                  </a:cubicBezTo>
                  <a:cubicBezTo>
                    <a:pt x="1813" y="400"/>
                    <a:pt x="1813" y="400"/>
                    <a:pt x="1813" y="400"/>
                  </a:cubicBezTo>
                  <a:cubicBezTo>
                    <a:pt x="1726" y="313"/>
                    <a:pt x="1726" y="173"/>
                    <a:pt x="1813" y="86"/>
                  </a:cubicBezTo>
                  <a:cubicBezTo>
                    <a:pt x="1899" y="0"/>
                    <a:pt x="2040" y="0"/>
                    <a:pt x="2126" y="86"/>
                  </a:cubicBezTo>
                  <a:cubicBezTo>
                    <a:pt x="2283" y="243"/>
                    <a:pt x="2283" y="243"/>
                    <a:pt x="2283" y="243"/>
                  </a:cubicBezTo>
                  <a:cubicBezTo>
                    <a:pt x="2283" y="243"/>
                    <a:pt x="2283" y="243"/>
                    <a:pt x="2283" y="243"/>
                  </a:cubicBezTo>
                  <a:cubicBezTo>
                    <a:pt x="2911" y="871"/>
                    <a:pt x="2911" y="871"/>
                    <a:pt x="2911" y="871"/>
                  </a:cubicBezTo>
                  <a:cubicBezTo>
                    <a:pt x="2754" y="1028"/>
                    <a:pt x="2754" y="1028"/>
                    <a:pt x="2754" y="1028"/>
                  </a:cubicBezTo>
                  <a:cubicBezTo>
                    <a:pt x="2754" y="1028"/>
                    <a:pt x="2754" y="1028"/>
                    <a:pt x="2754" y="1028"/>
                  </a:cubicBezTo>
                  <a:cubicBezTo>
                    <a:pt x="2911" y="871"/>
                    <a:pt x="2911" y="871"/>
                    <a:pt x="2911" y="871"/>
                  </a:cubicBezTo>
                  <a:cubicBezTo>
                    <a:pt x="3027" y="987"/>
                    <a:pt x="3065" y="1151"/>
                    <a:pt x="3026" y="1299"/>
                  </a:cubicBezTo>
                  <a:cubicBezTo>
                    <a:pt x="5117" y="3390"/>
                    <a:pt x="5117" y="3390"/>
                    <a:pt x="5117" y="3390"/>
                  </a:cubicBezTo>
                  <a:lnTo>
                    <a:pt x="3234" y="3390"/>
                  </a:lnTo>
                  <a:close/>
                </a:path>
              </a:pathLst>
            </a:custGeom>
            <a:solidFill>
              <a:srgbClr val="865B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E626B090-430E-43A4-AA39-2CC37A8F3F70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4033" y="2453"/>
              <a:ext cx="146" cy="146"/>
            </a:xfrm>
            <a:custGeom>
              <a:avLst/>
              <a:gdLst>
                <a:gd name="T0" fmla="*/ 120 w 243"/>
                <a:gd name="T1" fmla="*/ 26 h 244"/>
                <a:gd name="T2" fmla="*/ 120 w 243"/>
                <a:gd name="T3" fmla="*/ 120 h 244"/>
                <a:gd name="T4" fmla="*/ 26 w 243"/>
                <a:gd name="T5" fmla="*/ 120 h 244"/>
                <a:gd name="T6" fmla="*/ 26 w 243"/>
                <a:gd name="T7" fmla="*/ 26 h 244"/>
                <a:gd name="T8" fmla="*/ 120 w 243"/>
                <a:gd name="T9" fmla="*/ 26 h 2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3" h="244">
                  <a:moveTo>
                    <a:pt x="200" y="44"/>
                  </a:moveTo>
                  <a:cubicBezTo>
                    <a:pt x="243" y="87"/>
                    <a:pt x="243" y="157"/>
                    <a:pt x="200" y="201"/>
                  </a:cubicBezTo>
                  <a:cubicBezTo>
                    <a:pt x="157" y="244"/>
                    <a:pt x="87" y="244"/>
                    <a:pt x="43" y="201"/>
                  </a:cubicBezTo>
                  <a:cubicBezTo>
                    <a:pt x="0" y="157"/>
                    <a:pt x="0" y="87"/>
                    <a:pt x="43" y="44"/>
                  </a:cubicBezTo>
                  <a:cubicBezTo>
                    <a:pt x="87" y="0"/>
                    <a:pt x="157" y="0"/>
                    <a:pt x="200" y="4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BA092FFD-0B79-402A-91CA-38BA6435E77E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4409" y="3394"/>
              <a:ext cx="147" cy="147"/>
            </a:xfrm>
            <a:custGeom>
              <a:avLst/>
              <a:gdLst>
                <a:gd name="T0" fmla="*/ 121 w 244"/>
                <a:gd name="T1" fmla="*/ 27 h 244"/>
                <a:gd name="T2" fmla="*/ 121 w 244"/>
                <a:gd name="T3" fmla="*/ 121 h 244"/>
                <a:gd name="T4" fmla="*/ 27 w 244"/>
                <a:gd name="T5" fmla="*/ 121 h 244"/>
                <a:gd name="T6" fmla="*/ 27 w 244"/>
                <a:gd name="T7" fmla="*/ 27 h 244"/>
                <a:gd name="T8" fmla="*/ 121 w 244"/>
                <a:gd name="T9" fmla="*/ 27 h 2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4" h="244">
                  <a:moveTo>
                    <a:pt x="201" y="44"/>
                  </a:moveTo>
                  <a:cubicBezTo>
                    <a:pt x="244" y="87"/>
                    <a:pt x="244" y="157"/>
                    <a:pt x="201" y="201"/>
                  </a:cubicBezTo>
                  <a:cubicBezTo>
                    <a:pt x="157" y="244"/>
                    <a:pt x="87" y="244"/>
                    <a:pt x="44" y="201"/>
                  </a:cubicBezTo>
                  <a:cubicBezTo>
                    <a:pt x="0" y="157"/>
                    <a:pt x="0" y="87"/>
                    <a:pt x="44" y="44"/>
                  </a:cubicBezTo>
                  <a:cubicBezTo>
                    <a:pt x="87" y="0"/>
                    <a:pt x="157" y="0"/>
                    <a:pt x="201" y="4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4119839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ekop 3 (vaste afbeelding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:a16="http://schemas.microsoft.com/office/drawing/2014/main" id="{ECA26A9B-D26C-4080-966B-7BF71C80613C}"/>
              </a:ext>
            </a:extLst>
          </p:cNvPr>
          <p:cNvGrpSpPr>
            <a:grpSpLocks noSelect="1" noChangeAspect="1"/>
          </p:cNvGrpSpPr>
          <p:nvPr userDrawn="1"/>
        </p:nvGrpSpPr>
        <p:grpSpPr bwMode="auto">
          <a:xfrm>
            <a:off x="4895850" y="0"/>
            <a:ext cx="5678488" cy="6858000"/>
            <a:chOff x="3084" y="0"/>
            <a:chExt cx="3577" cy="4320"/>
          </a:xfrm>
        </p:grpSpPr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53B400F9-46C3-4938-AA0D-5D1C6E24BE5E}"/>
                </a:ext>
              </a:extLst>
            </p:cNvPr>
            <p:cNvSpPr>
              <a:spLocks noSelect="1" noChangeArrowheads="1"/>
            </p:cNvSpPr>
            <p:nvPr/>
          </p:nvSpPr>
          <p:spPr bwMode="auto">
            <a:xfrm>
              <a:off x="3305" y="2957"/>
              <a:ext cx="1986" cy="518"/>
            </a:xfrm>
            <a:prstGeom prst="rect">
              <a:avLst/>
            </a:prstGeom>
            <a:solidFill>
              <a:srgbClr val="F5F1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F51D09EB-53BC-4E41-8608-8CDF7D503978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3084" y="826"/>
              <a:ext cx="2207" cy="2869"/>
            </a:xfrm>
            <a:custGeom>
              <a:avLst/>
              <a:gdLst>
                <a:gd name="T0" fmla="*/ 2207 w 3679"/>
                <a:gd name="T1" fmla="*/ 2207 h 4783"/>
                <a:gd name="T2" fmla="*/ 1821 w 3679"/>
                <a:gd name="T3" fmla="*/ 2207 h 4783"/>
                <a:gd name="T4" fmla="*/ 1821 w 3679"/>
                <a:gd name="T5" fmla="*/ 2869 h 4783"/>
                <a:gd name="T6" fmla="*/ 1600 w 3679"/>
                <a:gd name="T7" fmla="*/ 2648 h 4783"/>
                <a:gd name="T8" fmla="*/ 1380 w 3679"/>
                <a:gd name="T9" fmla="*/ 2869 h 4783"/>
                <a:gd name="T10" fmla="*/ 1380 w 3679"/>
                <a:gd name="T11" fmla="*/ 2207 h 4783"/>
                <a:gd name="T12" fmla="*/ 221 w 3679"/>
                <a:gd name="T13" fmla="*/ 2207 h 4783"/>
                <a:gd name="T14" fmla="*/ 0 w 3679"/>
                <a:gd name="T15" fmla="*/ 2428 h 4783"/>
                <a:gd name="T16" fmla="*/ 0 w 3679"/>
                <a:gd name="T17" fmla="*/ 221 h 4783"/>
                <a:gd name="T18" fmla="*/ 221 w 3679"/>
                <a:gd name="T19" fmla="*/ 0 h 4783"/>
                <a:gd name="T20" fmla="*/ 2207 w 3679"/>
                <a:gd name="T21" fmla="*/ 0 h 4783"/>
                <a:gd name="T22" fmla="*/ 2207 w 3679"/>
                <a:gd name="T23" fmla="*/ 2207 h 478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679" h="4783">
                  <a:moveTo>
                    <a:pt x="3679" y="3679"/>
                  </a:moveTo>
                  <a:cubicBezTo>
                    <a:pt x="3035" y="3679"/>
                    <a:pt x="3035" y="3679"/>
                    <a:pt x="3035" y="3679"/>
                  </a:cubicBezTo>
                  <a:cubicBezTo>
                    <a:pt x="3035" y="4783"/>
                    <a:pt x="3035" y="4783"/>
                    <a:pt x="3035" y="4783"/>
                  </a:cubicBezTo>
                  <a:cubicBezTo>
                    <a:pt x="2667" y="4415"/>
                    <a:pt x="2667" y="4415"/>
                    <a:pt x="2667" y="4415"/>
                  </a:cubicBezTo>
                  <a:cubicBezTo>
                    <a:pt x="2300" y="4783"/>
                    <a:pt x="2300" y="4783"/>
                    <a:pt x="2300" y="4783"/>
                  </a:cubicBezTo>
                  <a:cubicBezTo>
                    <a:pt x="2300" y="3679"/>
                    <a:pt x="2300" y="3679"/>
                    <a:pt x="2300" y="3679"/>
                  </a:cubicBezTo>
                  <a:cubicBezTo>
                    <a:pt x="368" y="3679"/>
                    <a:pt x="368" y="3679"/>
                    <a:pt x="368" y="3679"/>
                  </a:cubicBezTo>
                  <a:cubicBezTo>
                    <a:pt x="165" y="3679"/>
                    <a:pt x="0" y="3845"/>
                    <a:pt x="0" y="4047"/>
                  </a:cubicBezTo>
                  <a:cubicBezTo>
                    <a:pt x="0" y="368"/>
                    <a:pt x="0" y="368"/>
                    <a:pt x="0" y="368"/>
                  </a:cubicBezTo>
                  <a:cubicBezTo>
                    <a:pt x="0" y="165"/>
                    <a:pt x="165" y="0"/>
                    <a:pt x="368" y="0"/>
                  </a:cubicBezTo>
                  <a:cubicBezTo>
                    <a:pt x="3679" y="0"/>
                    <a:pt x="3679" y="0"/>
                    <a:pt x="3679" y="0"/>
                  </a:cubicBezTo>
                  <a:lnTo>
                    <a:pt x="3679" y="3679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7" name="Oval 7">
              <a:extLst>
                <a:ext uri="{FF2B5EF4-FFF2-40B4-BE49-F238E27FC236}">
                  <a16:creationId xmlns:a16="http://schemas.microsoft.com/office/drawing/2014/main" id="{5345BAD1-6027-4AFC-9C31-AC42E1A29095}"/>
                </a:ext>
              </a:extLst>
            </p:cNvPr>
            <p:cNvSpPr>
              <a:spLocks noSelect="1" noChangeArrowheads="1"/>
            </p:cNvSpPr>
            <p:nvPr/>
          </p:nvSpPr>
          <p:spPr bwMode="auto">
            <a:xfrm>
              <a:off x="3084" y="3033"/>
              <a:ext cx="442" cy="442"/>
            </a:xfrm>
            <a:prstGeom prst="ellipse">
              <a:avLst/>
            </a:pr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AB29F0C1-E7ED-442F-87C5-DFBC0A54F757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3195" y="1046"/>
              <a:ext cx="1655" cy="2318"/>
            </a:xfrm>
            <a:custGeom>
              <a:avLst/>
              <a:gdLst>
                <a:gd name="T0" fmla="*/ 1434 w 2759"/>
                <a:gd name="T1" fmla="*/ 1435 h 3863"/>
                <a:gd name="T2" fmla="*/ 1434 w 2759"/>
                <a:gd name="T3" fmla="*/ 1435 h 3863"/>
                <a:gd name="T4" fmla="*/ 1324 w 2759"/>
                <a:gd name="T5" fmla="*/ 1545 h 3863"/>
                <a:gd name="T6" fmla="*/ 441 w 2759"/>
                <a:gd name="T7" fmla="*/ 1545 h 3863"/>
                <a:gd name="T8" fmla="*/ 331 w 2759"/>
                <a:gd name="T9" fmla="*/ 1435 h 3863"/>
                <a:gd name="T10" fmla="*/ 331 w 2759"/>
                <a:gd name="T11" fmla="*/ 1435 h 3863"/>
                <a:gd name="T12" fmla="*/ 441 w 2759"/>
                <a:gd name="T13" fmla="*/ 1324 h 3863"/>
                <a:gd name="T14" fmla="*/ 1324 w 2759"/>
                <a:gd name="T15" fmla="*/ 1324 h 3863"/>
                <a:gd name="T16" fmla="*/ 1434 w 2759"/>
                <a:gd name="T17" fmla="*/ 1435 h 3863"/>
                <a:gd name="T18" fmla="*/ 1545 w 2759"/>
                <a:gd name="T19" fmla="*/ 883 h 3863"/>
                <a:gd name="T20" fmla="*/ 441 w 2759"/>
                <a:gd name="T21" fmla="*/ 883 h 3863"/>
                <a:gd name="T22" fmla="*/ 331 w 2759"/>
                <a:gd name="T23" fmla="*/ 993 h 3863"/>
                <a:gd name="T24" fmla="*/ 331 w 2759"/>
                <a:gd name="T25" fmla="*/ 993 h 3863"/>
                <a:gd name="T26" fmla="*/ 441 w 2759"/>
                <a:gd name="T27" fmla="*/ 1103 h 3863"/>
                <a:gd name="T28" fmla="*/ 1545 w 2759"/>
                <a:gd name="T29" fmla="*/ 1103 h 3863"/>
                <a:gd name="T30" fmla="*/ 1655 w 2759"/>
                <a:gd name="T31" fmla="*/ 993 h 3863"/>
                <a:gd name="T32" fmla="*/ 1655 w 2759"/>
                <a:gd name="T33" fmla="*/ 993 h 3863"/>
                <a:gd name="T34" fmla="*/ 1545 w 2759"/>
                <a:gd name="T35" fmla="*/ 883 h 3863"/>
                <a:gd name="T36" fmla="*/ 441 w 2759"/>
                <a:gd name="T37" fmla="*/ 442 h 3863"/>
                <a:gd name="T38" fmla="*/ 331 w 2759"/>
                <a:gd name="T39" fmla="*/ 551 h 3863"/>
                <a:gd name="T40" fmla="*/ 331 w 2759"/>
                <a:gd name="T41" fmla="*/ 552 h 3863"/>
                <a:gd name="T42" fmla="*/ 441 w 2759"/>
                <a:gd name="T43" fmla="*/ 662 h 3863"/>
                <a:gd name="T44" fmla="*/ 1324 w 2759"/>
                <a:gd name="T45" fmla="*/ 662 h 3863"/>
                <a:gd name="T46" fmla="*/ 1434 w 2759"/>
                <a:gd name="T47" fmla="*/ 552 h 3863"/>
                <a:gd name="T48" fmla="*/ 1434 w 2759"/>
                <a:gd name="T49" fmla="*/ 551 h 3863"/>
                <a:gd name="T50" fmla="*/ 1324 w 2759"/>
                <a:gd name="T51" fmla="*/ 442 h 3863"/>
                <a:gd name="T52" fmla="*/ 441 w 2759"/>
                <a:gd name="T53" fmla="*/ 442 h 3863"/>
                <a:gd name="T54" fmla="*/ 441 w 2759"/>
                <a:gd name="T55" fmla="*/ 221 h 3863"/>
                <a:gd name="T56" fmla="*/ 1545 w 2759"/>
                <a:gd name="T57" fmla="*/ 221 h 3863"/>
                <a:gd name="T58" fmla="*/ 1655 w 2759"/>
                <a:gd name="T59" fmla="*/ 110 h 3863"/>
                <a:gd name="T60" fmla="*/ 1545 w 2759"/>
                <a:gd name="T61" fmla="*/ 0 h 3863"/>
                <a:gd name="T62" fmla="*/ 441 w 2759"/>
                <a:gd name="T63" fmla="*/ 0 h 3863"/>
                <a:gd name="T64" fmla="*/ 331 w 2759"/>
                <a:gd name="T65" fmla="*/ 110 h 3863"/>
                <a:gd name="T66" fmla="*/ 441 w 2759"/>
                <a:gd name="T67" fmla="*/ 221 h 3863"/>
                <a:gd name="T68" fmla="*/ 110 w 2759"/>
                <a:gd name="T69" fmla="*/ 2097 h 3863"/>
                <a:gd name="T70" fmla="*/ 0 w 2759"/>
                <a:gd name="T71" fmla="*/ 2208 h 3863"/>
                <a:gd name="T72" fmla="*/ 110 w 2759"/>
                <a:gd name="T73" fmla="*/ 2318 h 3863"/>
                <a:gd name="T74" fmla="*/ 221 w 2759"/>
                <a:gd name="T75" fmla="*/ 2208 h 3863"/>
                <a:gd name="T76" fmla="*/ 110 w 2759"/>
                <a:gd name="T77" fmla="*/ 2097 h 386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2759" h="3863">
                  <a:moveTo>
                    <a:pt x="2391" y="2391"/>
                  </a:moveTo>
                  <a:cubicBezTo>
                    <a:pt x="2391" y="2392"/>
                    <a:pt x="2391" y="2392"/>
                    <a:pt x="2391" y="2392"/>
                  </a:cubicBezTo>
                  <a:cubicBezTo>
                    <a:pt x="2391" y="2493"/>
                    <a:pt x="2309" y="2575"/>
                    <a:pt x="2208" y="2575"/>
                  </a:cubicBezTo>
                  <a:cubicBezTo>
                    <a:pt x="735" y="2575"/>
                    <a:pt x="735" y="2575"/>
                    <a:pt x="735" y="2575"/>
                  </a:cubicBezTo>
                  <a:cubicBezTo>
                    <a:pt x="634" y="2575"/>
                    <a:pt x="552" y="2493"/>
                    <a:pt x="552" y="2392"/>
                  </a:cubicBezTo>
                  <a:cubicBezTo>
                    <a:pt x="552" y="2391"/>
                    <a:pt x="552" y="2391"/>
                    <a:pt x="552" y="2391"/>
                  </a:cubicBezTo>
                  <a:cubicBezTo>
                    <a:pt x="552" y="2290"/>
                    <a:pt x="634" y="2207"/>
                    <a:pt x="735" y="2207"/>
                  </a:cubicBezTo>
                  <a:cubicBezTo>
                    <a:pt x="2208" y="2207"/>
                    <a:pt x="2208" y="2207"/>
                    <a:pt x="2208" y="2207"/>
                  </a:cubicBezTo>
                  <a:cubicBezTo>
                    <a:pt x="2309" y="2207"/>
                    <a:pt x="2391" y="2290"/>
                    <a:pt x="2391" y="2391"/>
                  </a:cubicBezTo>
                  <a:close/>
                  <a:moveTo>
                    <a:pt x="2575" y="1472"/>
                  </a:moveTo>
                  <a:cubicBezTo>
                    <a:pt x="736" y="1472"/>
                    <a:pt x="736" y="1472"/>
                    <a:pt x="736" y="1472"/>
                  </a:cubicBezTo>
                  <a:cubicBezTo>
                    <a:pt x="634" y="1472"/>
                    <a:pt x="552" y="1554"/>
                    <a:pt x="552" y="1655"/>
                  </a:cubicBezTo>
                  <a:cubicBezTo>
                    <a:pt x="552" y="1655"/>
                    <a:pt x="552" y="1655"/>
                    <a:pt x="552" y="1655"/>
                  </a:cubicBezTo>
                  <a:cubicBezTo>
                    <a:pt x="552" y="1757"/>
                    <a:pt x="634" y="1839"/>
                    <a:pt x="736" y="1839"/>
                  </a:cubicBezTo>
                  <a:cubicBezTo>
                    <a:pt x="2575" y="1839"/>
                    <a:pt x="2575" y="1839"/>
                    <a:pt x="2575" y="1839"/>
                  </a:cubicBezTo>
                  <a:cubicBezTo>
                    <a:pt x="2677" y="1839"/>
                    <a:pt x="2759" y="1757"/>
                    <a:pt x="2759" y="1655"/>
                  </a:cubicBezTo>
                  <a:cubicBezTo>
                    <a:pt x="2759" y="1655"/>
                    <a:pt x="2759" y="1655"/>
                    <a:pt x="2759" y="1655"/>
                  </a:cubicBezTo>
                  <a:cubicBezTo>
                    <a:pt x="2759" y="1554"/>
                    <a:pt x="2677" y="1472"/>
                    <a:pt x="2575" y="1472"/>
                  </a:cubicBezTo>
                  <a:close/>
                  <a:moveTo>
                    <a:pt x="735" y="736"/>
                  </a:moveTo>
                  <a:cubicBezTo>
                    <a:pt x="634" y="736"/>
                    <a:pt x="552" y="818"/>
                    <a:pt x="552" y="919"/>
                  </a:cubicBezTo>
                  <a:cubicBezTo>
                    <a:pt x="552" y="920"/>
                    <a:pt x="552" y="920"/>
                    <a:pt x="552" y="920"/>
                  </a:cubicBezTo>
                  <a:cubicBezTo>
                    <a:pt x="552" y="1021"/>
                    <a:pt x="634" y="1104"/>
                    <a:pt x="735" y="1104"/>
                  </a:cubicBezTo>
                  <a:cubicBezTo>
                    <a:pt x="2208" y="1104"/>
                    <a:pt x="2208" y="1104"/>
                    <a:pt x="2208" y="1104"/>
                  </a:cubicBezTo>
                  <a:cubicBezTo>
                    <a:pt x="2309" y="1104"/>
                    <a:pt x="2391" y="1021"/>
                    <a:pt x="2391" y="920"/>
                  </a:cubicBezTo>
                  <a:cubicBezTo>
                    <a:pt x="2391" y="919"/>
                    <a:pt x="2391" y="919"/>
                    <a:pt x="2391" y="919"/>
                  </a:cubicBezTo>
                  <a:cubicBezTo>
                    <a:pt x="2391" y="818"/>
                    <a:pt x="2309" y="736"/>
                    <a:pt x="2208" y="736"/>
                  </a:cubicBezTo>
                  <a:lnTo>
                    <a:pt x="735" y="736"/>
                  </a:lnTo>
                  <a:close/>
                  <a:moveTo>
                    <a:pt x="736" y="368"/>
                  </a:moveTo>
                  <a:cubicBezTo>
                    <a:pt x="2575" y="368"/>
                    <a:pt x="2575" y="368"/>
                    <a:pt x="2575" y="368"/>
                  </a:cubicBezTo>
                  <a:cubicBezTo>
                    <a:pt x="2677" y="368"/>
                    <a:pt x="2759" y="285"/>
                    <a:pt x="2759" y="184"/>
                  </a:cubicBezTo>
                  <a:cubicBezTo>
                    <a:pt x="2759" y="82"/>
                    <a:pt x="2677" y="0"/>
                    <a:pt x="2575" y="0"/>
                  </a:cubicBezTo>
                  <a:cubicBezTo>
                    <a:pt x="736" y="0"/>
                    <a:pt x="736" y="0"/>
                    <a:pt x="736" y="0"/>
                  </a:cubicBezTo>
                  <a:cubicBezTo>
                    <a:pt x="634" y="0"/>
                    <a:pt x="552" y="82"/>
                    <a:pt x="552" y="184"/>
                  </a:cubicBezTo>
                  <a:cubicBezTo>
                    <a:pt x="552" y="285"/>
                    <a:pt x="634" y="368"/>
                    <a:pt x="736" y="368"/>
                  </a:cubicBezTo>
                  <a:close/>
                  <a:moveTo>
                    <a:pt x="184" y="3495"/>
                  </a:moveTo>
                  <a:cubicBezTo>
                    <a:pt x="82" y="3495"/>
                    <a:pt x="0" y="3577"/>
                    <a:pt x="0" y="3679"/>
                  </a:cubicBezTo>
                  <a:cubicBezTo>
                    <a:pt x="0" y="3781"/>
                    <a:pt x="82" y="3863"/>
                    <a:pt x="184" y="3863"/>
                  </a:cubicBezTo>
                  <a:cubicBezTo>
                    <a:pt x="286" y="3863"/>
                    <a:pt x="368" y="3781"/>
                    <a:pt x="368" y="3679"/>
                  </a:cubicBezTo>
                  <a:cubicBezTo>
                    <a:pt x="368" y="3577"/>
                    <a:pt x="286" y="3495"/>
                    <a:pt x="184" y="349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E10237DB-1D3C-478C-9264-C1E75BC7AFE0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3349" y="1930"/>
              <a:ext cx="1225" cy="2390"/>
            </a:xfrm>
            <a:custGeom>
              <a:avLst/>
              <a:gdLst>
                <a:gd name="T0" fmla="*/ 1115 w 2041"/>
                <a:gd name="T1" fmla="*/ 1214 h 3984"/>
                <a:gd name="T2" fmla="*/ 1115 w 2041"/>
                <a:gd name="T3" fmla="*/ 1214 h 3984"/>
                <a:gd name="T4" fmla="*/ 1225 w 2041"/>
                <a:gd name="T5" fmla="*/ 1214 h 3984"/>
                <a:gd name="T6" fmla="*/ 1115 w 2041"/>
                <a:gd name="T7" fmla="*/ 1405 h 3984"/>
                <a:gd name="T8" fmla="*/ 1115 w 2041"/>
                <a:gd name="T9" fmla="*/ 2390 h 3984"/>
                <a:gd name="T10" fmla="*/ 453 w 2041"/>
                <a:gd name="T11" fmla="*/ 2390 h 3984"/>
                <a:gd name="T12" fmla="*/ 453 w 2041"/>
                <a:gd name="T13" fmla="*/ 1370 h 3984"/>
                <a:gd name="T14" fmla="*/ 43 w 2041"/>
                <a:gd name="T15" fmla="*/ 960 h 3984"/>
                <a:gd name="T16" fmla="*/ 43 w 2041"/>
                <a:gd name="T17" fmla="*/ 804 h 3984"/>
                <a:gd name="T18" fmla="*/ 199 w 2041"/>
                <a:gd name="T19" fmla="*/ 804 h 3984"/>
                <a:gd name="T20" fmla="*/ 342 w 2041"/>
                <a:gd name="T21" fmla="*/ 947 h 3984"/>
                <a:gd name="T22" fmla="*/ 342 w 2041"/>
                <a:gd name="T23" fmla="*/ 772 h 3984"/>
                <a:gd name="T24" fmla="*/ 342 w 2041"/>
                <a:gd name="T25" fmla="*/ 772 h 3984"/>
                <a:gd name="T26" fmla="*/ 342 w 2041"/>
                <a:gd name="T27" fmla="*/ 110 h 3984"/>
                <a:gd name="T28" fmla="*/ 453 w 2041"/>
                <a:gd name="T29" fmla="*/ 0 h 3984"/>
                <a:gd name="T30" fmla="*/ 563 w 2041"/>
                <a:gd name="T31" fmla="*/ 110 h 3984"/>
                <a:gd name="T32" fmla="*/ 563 w 2041"/>
                <a:gd name="T33" fmla="*/ 772 h 3984"/>
                <a:gd name="T34" fmla="*/ 563 w 2041"/>
                <a:gd name="T35" fmla="*/ 772 h 3984"/>
                <a:gd name="T36" fmla="*/ 563 w 2041"/>
                <a:gd name="T37" fmla="*/ 662 h 3984"/>
                <a:gd name="T38" fmla="*/ 673 w 2041"/>
                <a:gd name="T39" fmla="*/ 551 h 3984"/>
                <a:gd name="T40" fmla="*/ 784 w 2041"/>
                <a:gd name="T41" fmla="*/ 662 h 3984"/>
                <a:gd name="T42" fmla="*/ 894 w 2041"/>
                <a:gd name="T43" fmla="*/ 551 h 3984"/>
                <a:gd name="T44" fmla="*/ 1005 w 2041"/>
                <a:gd name="T45" fmla="*/ 662 h 3984"/>
                <a:gd name="T46" fmla="*/ 1115 w 2041"/>
                <a:gd name="T47" fmla="*/ 551 h 3984"/>
                <a:gd name="T48" fmla="*/ 1225 w 2041"/>
                <a:gd name="T49" fmla="*/ 662 h 3984"/>
                <a:gd name="T50" fmla="*/ 1225 w 2041"/>
                <a:gd name="T51" fmla="*/ 772 h 3984"/>
                <a:gd name="T52" fmla="*/ 1225 w 2041"/>
                <a:gd name="T53" fmla="*/ 772 h 3984"/>
                <a:gd name="T54" fmla="*/ 1225 w 2041"/>
                <a:gd name="T55" fmla="*/ 1214 h 3984"/>
                <a:gd name="T56" fmla="*/ 1115 w 2041"/>
                <a:gd name="T57" fmla="*/ 1214 h 398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041" h="3984">
                  <a:moveTo>
                    <a:pt x="1858" y="2023"/>
                  </a:moveTo>
                  <a:cubicBezTo>
                    <a:pt x="1858" y="2023"/>
                    <a:pt x="1858" y="2023"/>
                    <a:pt x="1858" y="2023"/>
                  </a:cubicBezTo>
                  <a:cubicBezTo>
                    <a:pt x="2041" y="2023"/>
                    <a:pt x="2041" y="2023"/>
                    <a:pt x="2041" y="2023"/>
                  </a:cubicBezTo>
                  <a:cubicBezTo>
                    <a:pt x="2041" y="2159"/>
                    <a:pt x="1967" y="2278"/>
                    <a:pt x="1858" y="2342"/>
                  </a:cubicBezTo>
                  <a:cubicBezTo>
                    <a:pt x="1858" y="3984"/>
                    <a:pt x="1858" y="3984"/>
                    <a:pt x="1858" y="3984"/>
                  </a:cubicBezTo>
                  <a:cubicBezTo>
                    <a:pt x="754" y="3984"/>
                    <a:pt x="754" y="3984"/>
                    <a:pt x="754" y="3984"/>
                  </a:cubicBezTo>
                  <a:cubicBezTo>
                    <a:pt x="754" y="2283"/>
                    <a:pt x="754" y="2283"/>
                    <a:pt x="754" y="2283"/>
                  </a:cubicBezTo>
                  <a:cubicBezTo>
                    <a:pt x="72" y="1601"/>
                    <a:pt x="72" y="1601"/>
                    <a:pt x="72" y="1601"/>
                  </a:cubicBezTo>
                  <a:cubicBezTo>
                    <a:pt x="0" y="1529"/>
                    <a:pt x="0" y="1413"/>
                    <a:pt x="72" y="1341"/>
                  </a:cubicBezTo>
                  <a:cubicBezTo>
                    <a:pt x="144" y="1269"/>
                    <a:pt x="260" y="1269"/>
                    <a:pt x="332" y="1341"/>
                  </a:cubicBezTo>
                  <a:cubicBezTo>
                    <a:pt x="570" y="1579"/>
                    <a:pt x="570" y="1579"/>
                    <a:pt x="570" y="1579"/>
                  </a:cubicBezTo>
                  <a:cubicBezTo>
                    <a:pt x="570" y="1287"/>
                    <a:pt x="570" y="1287"/>
                    <a:pt x="570" y="1287"/>
                  </a:cubicBezTo>
                  <a:cubicBezTo>
                    <a:pt x="570" y="1287"/>
                    <a:pt x="570" y="1287"/>
                    <a:pt x="570" y="1287"/>
                  </a:cubicBezTo>
                  <a:cubicBezTo>
                    <a:pt x="570" y="183"/>
                    <a:pt x="570" y="183"/>
                    <a:pt x="570" y="183"/>
                  </a:cubicBezTo>
                  <a:cubicBezTo>
                    <a:pt x="570" y="82"/>
                    <a:pt x="652" y="0"/>
                    <a:pt x="754" y="0"/>
                  </a:cubicBezTo>
                  <a:cubicBezTo>
                    <a:pt x="855" y="0"/>
                    <a:pt x="938" y="82"/>
                    <a:pt x="938" y="183"/>
                  </a:cubicBezTo>
                  <a:cubicBezTo>
                    <a:pt x="938" y="1287"/>
                    <a:pt x="938" y="1287"/>
                    <a:pt x="938" y="1287"/>
                  </a:cubicBezTo>
                  <a:cubicBezTo>
                    <a:pt x="938" y="1287"/>
                    <a:pt x="938" y="1287"/>
                    <a:pt x="938" y="1287"/>
                  </a:cubicBezTo>
                  <a:cubicBezTo>
                    <a:pt x="938" y="1103"/>
                    <a:pt x="938" y="1103"/>
                    <a:pt x="938" y="1103"/>
                  </a:cubicBezTo>
                  <a:cubicBezTo>
                    <a:pt x="938" y="1002"/>
                    <a:pt x="1020" y="919"/>
                    <a:pt x="1122" y="919"/>
                  </a:cubicBezTo>
                  <a:cubicBezTo>
                    <a:pt x="1223" y="919"/>
                    <a:pt x="1306" y="1002"/>
                    <a:pt x="1306" y="1103"/>
                  </a:cubicBezTo>
                  <a:cubicBezTo>
                    <a:pt x="1306" y="1002"/>
                    <a:pt x="1388" y="919"/>
                    <a:pt x="1490" y="919"/>
                  </a:cubicBezTo>
                  <a:cubicBezTo>
                    <a:pt x="1591" y="919"/>
                    <a:pt x="1674" y="1002"/>
                    <a:pt x="1674" y="1103"/>
                  </a:cubicBezTo>
                  <a:cubicBezTo>
                    <a:pt x="1674" y="1002"/>
                    <a:pt x="1756" y="919"/>
                    <a:pt x="1858" y="919"/>
                  </a:cubicBezTo>
                  <a:cubicBezTo>
                    <a:pt x="1959" y="919"/>
                    <a:pt x="2041" y="1002"/>
                    <a:pt x="2041" y="1103"/>
                  </a:cubicBezTo>
                  <a:cubicBezTo>
                    <a:pt x="2041" y="1287"/>
                    <a:pt x="2041" y="1287"/>
                    <a:pt x="2041" y="1287"/>
                  </a:cubicBezTo>
                  <a:cubicBezTo>
                    <a:pt x="2041" y="1287"/>
                    <a:pt x="2041" y="1287"/>
                    <a:pt x="2041" y="1287"/>
                  </a:cubicBezTo>
                  <a:cubicBezTo>
                    <a:pt x="2041" y="2023"/>
                    <a:pt x="2041" y="2023"/>
                    <a:pt x="2041" y="2023"/>
                  </a:cubicBezTo>
                  <a:lnTo>
                    <a:pt x="1858" y="2023"/>
                  </a:lnTo>
                  <a:close/>
                </a:path>
              </a:pathLst>
            </a:custGeom>
            <a:solidFill>
              <a:srgbClr val="EDAE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60E675F1-6B21-452C-8763-DFFC403BCEEA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3415" y="1984"/>
              <a:ext cx="442" cy="883"/>
            </a:xfrm>
            <a:custGeom>
              <a:avLst/>
              <a:gdLst>
                <a:gd name="T0" fmla="*/ 442 w 736"/>
                <a:gd name="T1" fmla="*/ 55 h 1472"/>
                <a:gd name="T2" fmla="*/ 387 w 736"/>
                <a:gd name="T3" fmla="*/ 110 h 1472"/>
                <a:gd name="T4" fmla="*/ 331 w 736"/>
                <a:gd name="T5" fmla="*/ 55 h 1472"/>
                <a:gd name="T6" fmla="*/ 387 w 736"/>
                <a:gd name="T7" fmla="*/ 0 h 1472"/>
                <a:gd name="T8" fmla="*/ 442 w 736"/>
                <a:gd name="T9" fmla="*/ 55 h 1472"/>
                <a:gd name="T10" fmla="*/ 55 w 736"/>
                <a:gd name="T11" fmla="*/ 773 h 1472"/>
                <a:gd name="T12" fmla="*/ 0 w 736"/>
                <a:gd name="T13" fmla="*/ 828 h 1472"/>
                <a:gd name="T14" fmla="*/ 55 w 736"/>
                <a:gd name="T15" fmla="*/ 883 h 1472"/>
                <a:gd name="T16" fmla="*/ 110 w 736"/>
                <a:gd name="T17" fmla="*/ 828 h 1472"/>
                <a:gd name="T18" fmla="*/ 55 w 736"/>
                <a:gd name="T19" fmla="*/ 773 h 147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36" h="1472">
                  <a:moveTo>
                    <a:pt x="736" y="92"/>
                  </a:moveTo>
                  <a:cubicBezTo>
                    <a:pt x="736" y="143"/>
                    <a:pt x="695" y="184"/>
                    <a:pt x="644" y="184"/>
                  </a:cubicBezTo>
                  <a:cubicBezTo>
                    <a:pt x="593" y="184"/>
                    <a:pt x="552" y="143"/>
                    <a:pt x="552" y="92"/>
                  </a:cubicBezTo>
                  <a:cubicBezTo>
                    <a:pt x="552" y="42"/>
                    <a:pt x="593" y="0"/>
                    <a:pt x="644" y="0"/>
                  </a:cubicBezTo>
                  <a:cubicBezTo>
                    <a:pt x="695" y="0"/>
                    <a:pt x="736" y="42"/>
                    <a:pt x="736" y="92"/>
                  </a:cubicBezTo>
                  <a:close/>
                  <a:moveTo>
                    <a:pt x="92" y="1288"/>
                  </a:moveTo>
                  <a:cubicBezTo>
                    <a:pt x="41" y="1288"/>
                    <a:pt x="0" y="1329"/>
                    <a:pt x="0" y="1380"/>
                  </a:cubicBezTo>
                  <a:cubicBezTo>
                    <a:pt x="0" y="1431"/>
                    <a:pt x="41" y="1472"/>
                    <a:pt x="92" y="1472"/>
                  </a:cubicBezTo>
                  <a:cubicBezTo>
                    <a:pt x="143" y="1472"/>
                    <a:pt x="184" y="1431"/>
                    <a:pt x="184" y="1380"/>
                  </a:cubicBezTo>
                  <a:cubicBezTo>
                    <a:pt x="184" y="1329"/>
                    <a:pt x="143" y="1288"/>
                    <a:pt x="92" y="12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9EC2FBCC-92C7-45A0-97D6-C24707F0B9B5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4422" y="0"/>
              <a:ext cx="2239" cy="2161"/>
            </a:xfrm>
            <a:custGeom>
              <a:avLst/>
              <a:gdLst>
                <a:gd name="T0" fmla="*/ 2239 w 3732"/>
                <a:gd name="T1" fmla="*/ 0 h 3601"/>
                <a:gd name="T2" fmla="*/ 1302 w 3732"/>
                <a:gd name="T3" fmla="*/ 0 h 3601"/>
                <a:gd name="T4" fmla="*/ 647 w 3732"/>
                <a:gd name="T5" fmla="*/ 656 h 3601"/>
                <a:gd name="T6" fmla="*/ 434 w 3732"/>
                <a:gd name="T7" fmla="*/ 713 h 3601"/>
                <a:gd name="T8" fmla="*/ 509 w 3732"/>
                <a:gd name="T9" fmla="*/ 788 h 3601"/>
                <a:gd name="T10" fmla="*/ 434 w 3732"/>
                <a:gd name="T11" fmla="*/ 713 h 3601"/>
                <a:gd name="T12" fmla="*/ 121 w 3732"/>
                <a:gd name="T13" fmla="*/ 1025 h 3601"/>
                <a:gd name="T14" fmla="*/ 121 w 3732"/>
                <a:gd name="T15" fmla="*/ 1025 h 3601"/>
                <a:gd name="T16" fmla="*/ 43 w 3732"/>
                <a:gd name="T17" fmla="*/ 1103 h 3601"/>
                <a:gd name="T18" fmla="*/ 43 w 3732"/>
                <a:gd name="T19" fmla="*/ 1260 h 3601"/>
                <a:gd name="T20" fmla="*/ 199 w 3732"/>
                <a:gd name="T21" fmla="*/ 1260 h 3601"/>
                <a:gd name="T22" fmla="*/ 277 w 3732"/>
                <a:gd name="T23" fmla="*/ 1182 h 3601"/>
                <a:gd name="T24" fmla="*/ 277 w 3732"/>
                <a:gd name="T25" fmla="*/ 1182 h 3601"/>
                <a:gd name="T26" fmla="*/ 199 w 3732"/>
                <a:gd name="T27" fmla="*/ 1260 h 3601"/>
                <a:gd name="T28" fmla="*/ 199 w 3732"/>
                <a:gd name="T29" fmla="*/ 1416 h 3601"/>
                <a:gd name="T30" fmla="*/ 356 w 3732"/>
                <a:gd name="T31" fmla="*/ 1416 h 3601"/>
                <a:gd name="T32" fmla="*/ 356 w 3732"/>
                <a:gd name="T33" fmla="*/ 1416 h 3601"/>
                <a:gd name="T34" fmla="*/ 356 w 3732"/>
                <a:gd name="T35" fmla="*/ 1572 h 3601"/>
                <a:gd name="T36" fmla="*/ 512 w 3732"/>
                <a:gd name="T37" fmla="*/ 1572 h 3601"/>
                <a:gd name="T38" fmla="*/ 590 w 3732"/>
                <a:gd name="T39" fmla="*/ 1494 h 3601"/>
                <a:gd name="T40" fmla="*/ 590 w 3732"/>
                <a:gd name="T41" fmla="*/ 1494 h 3601"/>
                <a:gd name="T42" fmla="*/ 590 w 3732"/>
                <a:gd name="T43" fmla="*/ 1494 h 3601"/>
                <a:gd name="T44" fmla="*/ 121 w 3732"/>
                <a:gd name="T45" fmla="*/ 1962 h 3601"/>
                <a:gd name="T46" fmla="*/ 121 w 3732"/>
                <a:gd name="T47" fmla="*/ 2118 h 3601"/>
                <a:gd name="T48" fmla="*/ 277 w 3732"/>
                <a:gd name="T49" fmla="*/ 2118 h 3601"/>
                <a:gd name="T50" fmla="*/ 746 w 3732"/>
                <a:gd name="T51" fmla="*/ 1650 h 3601"/>
                <a:gd name="T52" fmla="*/ 746 w 3732"/>
                <a:gd name="T53" fmla="*/ 1650 h 3601"/>
                <a:gd name="T54" fmla="*/ 869 w 3732"/>
                <a:gd name="T55" fmla="*/ 1526 h 3601"/>
                <a:gd name="T56" fmla="*/ 869 w 3732"/>
                <a:gd name="T57" fmla="*/ 1728 h 3601"/>
                <a:gd name="T58" fmla="*/ 980 w 3732"/>
                <a:gd name="T59" fmla="*/ 1838 h 3601"/>
                <a:gd name="T60" fmla="*/ 1090 w 3732"/>
                <a:gd name="T61" fmla="*/ 1728 h 3601"/>
                <a:gd name="T62" fmla="*/ 1090 w 3732"/>
                <a:gd name="T63" fmla="*/ 1149 h 3601"/>
                <a:gd name="T64" fmla="*/ 2239 w 3732"/>
                <a:gd name="T65" fmla="*/ 0 h 3601"/>
                <a:gd name="T66" fmla="*/ 434 w 3732"/>
                <a:gd name="T67" fmla="*/ 1338 h 3601"/>
                <a:gd name="T68" fmla="*/ 434 w 3732"/>
                <a:gd name="T69" fmla="*/ 1338 h 3601"/>
                <a:gd name="T70" fmla="*/ 434 w 3732"/>
                <a:gd name="T71" fmla="*/ 1338 h 360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732" h="3601">
                  <a:moveTo>
                    <a:pt x="3732" y="0"/>
                  </a:moveTo>
                  <a:cubicBezTo>
                    <a:pt x="2171" y="0"/>
                    <a:pt x="2171" y="0"/>
                    <a:pt x="2171" y="0"/>
                  </a:cubicBezTo>
                  <a:cubicBezTo>
                    <a:pt x="1078" y="1093"/>
                    <a:pt x="1078" y="1093"/>
                    <a:pt x="1078" y="1093"/>
                  </a:cubicBezTo>
                  <a:cubicBezTo>
                    <a:pt x="955" y="1060"/>
                    <a:pt x="819" y="1092"/>
                    <a:pt x="723" y="1188"/>
                  </a:cubicBezTo>
                  <a:cubicBezTo>
                    <a:pt x="848" y="1313"/>
                    <a:pt x="848" y="1313"/>
                    <a:pt x="848" y="1313"/>
                  </a:cubicBezTo>
                  <a:cubicBezTo>
                    <a:pt x="723" y="1188"/>
                    <a:pt x="723" y="1188"/>
                    <a:pt x="723" y="1188"/>
                  </a:cubicBezTo>
                  <a:cubicBezTo>
                    <a:pt x="202" y="1708"/>
                    <a:pt x="202" y="1708"/>
                    <a:pt x="202" y="1708"/>
                  </a:cubicBezTo>
                  <a:cubicBezTo>
                    <a:pt x="202" y="1708"/>
                    <a:pt x="202" y="1708"/>
                    <a:pt x="202" y="1708"/>
                  </a:cubicBezTo>
                  <a:cubicBezTo>
                    <a:pt x="72" y="1838"/>
                    <a:pt x="72" y="1838"/>
                    <a:pt x="72" y="1838"/>
                  </a:cubicBezTo>
                  <a:cubicBezTo>
                    <a:pt x="0" y="1910"/>
                    <a:pt x="0" y="2027"/>
                    <a:pt x="72" y="2099"/>
                  </a:cubicBezTo>
                  <a:cubicBezTo>
                    <a:pt x="144" y="2170"/>
                    <a:pt x="261" y="2170"/>
                    <a:pt x="332" y="2099"/>
                  </a:cubicBezTo>
                  <a:cubicBezTo>
                    <a:pt x="462" y="1969"/>
                    <a:pt x="462" y="1969"/>
                    <a:pt x="462" y="1969"/>
                  </a:cubicBezTo>
                  <a:cubicBezTo>
                    <a:pt x="462" y="1969"/>
                    <a:pt x="462" y="1969"/>
                    <a:pt x="462" y="1969"/>
                  </a:cubicBezTo>
                  <a:cubicBezTo>
                    <a:pt x="332" y="2099"/>
                    <a:pt x="332" y="2099"/>
                    <a:pt x="332" y="2099"/>
                  </a:cubicBezTo>
                  <a:cubicBezTo>
                    <a:pt x="261" y="2170"/>
                    <a:pt x="261" y="2287"/>
                    <a:pt x="332" y="2359"/>
                  </a:cubicBezTo>
                  <a:cubicBezTo>
                    <a:pt x="404" y="2431"/>
                    <a:pt x="521" y="2431"/>
                    <a:pt x="593" y="2359"/>
                  </a:cubicBezTo>
                  <a:cubicBezTo>
                    <a:pt x="593" y="2359"/>
                    <a:pt x="593" y="2359"/>
                    <a:pt x="593" y="2359"/>
                  </a:cubicBezTo>
                  <a:cubicBezTo>
                    <a:pt x="521" y="2431"/>
                    <a:pt x="521" y="2547"/>
                    <a:pt x="593" y="2619"/>
                  </a:cubicBezTo>
                  <a:cubicBezTo>
                    <a:pt x="664" y="2691"/>
                    <a:pt x="781" y="2691"/>
                    <a:pt x="853" y="2619"/>
                  </a:cubicBezTo>
                  <a:cubicBezTo>
                    <a:pt x="983" y="2489"/>
                    <a:pt x="983" y="2489"/>
                    <a:pt x="983" y="2489"/>
                  </a:cubicBezTo>
                  <a:cubicBezTo>
                    <a:pt x="983" y="2489"/>
                    <a:pt x="983" y="2489"/>
                    <a:pt x="983" y="2489"/>
                  </a:cubicBezTo>
                  <a:cubicBezTo>
                    <a:pt x="983" y="2489"/>
                    <a:pt x="983" y="2489"/>
                    <a:pt x="983" y="2489"/>
                  </a:cubicBezTo>
                  <a:cubicBezTo>
                    <a:pt x="202" y="3269"/>
                    <a:pt x="202" y="3269"/>
                    <a:pt x="202" y="3269"/>
                  </a:cubicBezTo>
                  <a:cubicBezTo>
                    <a:pt x="130" y="3341"/>
                    <a:pt x="130" y="3458"/>
                    <a:pt x="202" y="3530"/>
                  </a:cubicBezTo>
                  <a:cubicBezTo>
                    <a:pt x="274" y="3601"/>
                    <a:pt x="391" y="3601"/>
                    <a:pt x="462" y="3530"/>
                  </a:cubicBezTo>
                  <a:cubicBezTo>
                    <a:pt x="1243" y="2749"/>
                    <a:pt x="1243" y="2749"/>
                    <a:pt x="1243" y="2749"/>
                  </a:cubicBezTo>
                  <a:cubicBezTo>
                    <a:pt x="1243" y="2749"/>
                    <a:pt x="1243" y="2749"/>
                    <a:pt x="1243" y="2749"/>
                  </a:cubicBezTo>
                  <a:cubicBezTo>
                    <a:pt x="1449" y="2543"/>
                    <a:pt x="1449" y="2543"/>
                    <a:pt x="1449" y="2543"/>
                  </a:cubicBezTo>
                  <a:cubicBezTo>
                    <a:pt x="1449" y="2879"/>
                    <a:pt x="1449" y="2879"/>
                    <a:pt x="1449" y="2879"/>
                  </a:cubicBezTo>
                  <a:cubicBezTo>
                    <a:pt x="1449" y="2981"/>
                    <a:pt x="1532" y="3063"/>
                    <a:pt x="1633" y="3063"/>
                  </a:cubicBezTo>
                  <a:cubicBezTo>
                    <a:pt x="1735" y="3063"/>
                    <a:pt x="1817" y="2981"/>
                    <a:pt x="1817" y="2879"/>
                  </a:cubicBezTo>
                  <a:cubicBezTo>
                    <a:pt x="1817" y="1915"/>
                    <a:pt x="1817" y="1915"/>
                    <a:pt x="1817" y="1915"/>
                  </a:cubicBezTo>
                  <a:lnTo>
                    <a:pt x="3732" y="0"/>
                  </a:lnTo>
                  <a:close/>
                  <a:moveTo>
                    <a:pt x="723" y="2229"/>
                  </a:moveTo>
                  <a:cubicBezTo>
                    <a:pt x="723" y="2229"/>
                    <a:pt x="723" y="2229"/>
                    <a:pt x="723" y="2229"/>
                  </a:cubicBezTo>
                  <a:cubicBezTo>
                    <a:pt x="723" y="2229"/>
                    <a:pt x="723" y="2229"/>
                    <a:pt x="723" y="2229"/>
                  </a:cubicBezTo>
                  <a:close/>
                </a:path>
              </a:pathLst>
            </a:custGeom>
            <a:solidFill>
              <a:srgbClr val="9F71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DBBBF0B3-2F14-41EB-B22D-CF77FF39A6E2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4560" y="1667"/>
              <a:ext cx="902" cy="433"/>
            </a:xfrm>
            <a:custGeom>
              <a:avLst/>
              <a:gdLst>
                <a:gd name="T0" fmla="*/ 100 w 1503"/>
                <a:gd name="T1" fmla="*/ 333 h 722"/>
                <a:gd name="T2" fmla="*/ 100 w 1503"/>
                <a:gd name="T3" fmla="*/ 412 h 722"/>
                <a:gd name="T4" fmla="*/ 22 w 1503"/>
                <a:gd name="T5" fmla="*/ 412 h 722"/>
                <a:gd name="T6" fmla="*/ 22 w 1503"/>
                <a:gd name="T7" fmla="*/ 333 h 722"/>
                <a:gd name="T8" fmla="*/ 100 w 1503"/>
                <a:gd name="T9" fmla="*/ 333 h 722"/>
                <a:gd name="T10" fmla="*/ 880 w 1503"/>
                <a:gd name="T11" fmla="*/ 22 h 722"/>
                <a:gd name="T12" fmla="*/ 802 w 1503"/>
                <a:gd name="T13" fmla="*/ 22 h 722"/>
                <a:gd name="T14" fmla="*/ 802 w 1503"/>
                <a:gd name="T15" fmla="*/ 100 h 722"/>
                <a:gd name="T16" fmla="*/ 880 w 1503"/>
                <a:gd name="T17" fmla="*/ 100 h 722"/>
                <a:gd name="T18" fmla="*/ 880 w 1503"/>
                <a:gd name="T19" fmla="*/ 22 h 7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03" h="722">
                  <a:moveTo>
                    <a:pt x="166" y="556"/>
                  </a:moveTo>
                  <a:cubicBezTo>
                    <a:pt x="202" y="592"/>
                    <a:pt x="202" y="651"/>
                    <a:pt x="166" y="687"/>
                  </a:cubicBezTo>
                  <a:cubicBezTo>
                    <a:pt x="131" y="722"/>
                    <a:pt x="72" y="722"/>
                    <a:pt x="36" y="687"/>
                  </a:cubicBezTo>
                  <a:cubicBezTo>
                    <a:pt x="0" y="651"/>
                    <a:pt x="0" y="592"/>
                    <a:pt x="36" y="556"/>
                  </a:cubicBezTo>
                  <a:cubicBezTo>
                    <a:pt x="72" y="520"/>
                    <a:pt x="131" y="520"/>
                    <a:pt x="166" y="556"/>
                  </a:cubicBezTo>
                  <a:close/>
                  <a:moveTo>
                    <a:pt x="1467" y="36"/>
                  </a:moveTo>
                  <a:cubicBezTo>
                    <a:pt x="1431" y="0"/>
                    <a:pt x="1373" y="0"/>
                    <a:pt x="1337" y="36"/>
                  </a:cubicBezTo>
                  <a:cubicBezTo>
                    <a:pt x="1301" y="72"/>
                    <a:pt x="1301" y="130"/>
                    <a:pt x="1337" y="166"/>
                  </a:cubicBezTo>
                  <a:cubicBezTo>
                    <a:pt x="1373" y="202"/>
                    <a:pt x="1431" y="202"/>
                    <a:pt x="1467" y="166"/>
                  </a:cubicBezTo>
                  <a:cubicBezTo>
                    <a:pt x="1503" y="130"/>
                    <a:pt x="1503" y="72"/>
                    <a:pt x="1467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13" name="Groep 22">
            <a:extLst>
              <a:ext uri="{FF2B5EF4-FFF2-40B4-BE49-F238E27FC236}">
                <a16:creationId xmlns:a16="http://schemas.microsoft.com/office/drawing/2014/main" id="{4BC2C175-FC62-48D9-BF73-2310AE50687B}"/>
              </a:ext>
            </a:extLst>
          </p:cNvPr>
          <p:cNvGrpSpPr>
            <a:grpSpLocks noSelect="1"/>
          </p:cNvGrpSpPr>
          <p:nvPr userDrawn="1"/>
        </p:nvGrpSpPr>
        <p:grpSpPr bwMode="auto">
          <a:xfrm>
            <a:off x="11588750" y="6219825"/>
            <a:ext cx="358775" cy="409575"/>
            <a:chOff x="11588750" y="6219825"/>
            <a:chExt cx="358775" cy="409575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05242706-A0E0-45DF-A341-DCDB837C952E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1588750" y="6219825"/>
              <a:ext cx="355600" cy="192088"/>
            </a:xfrm>
            <a:custGeom>
              <a:avLst/>
              <a:gdLst>
                <a:gd name="T0" fmla="*/ 355600 w 1119"/>
                <a:gd name="T1" fmla="*/ 96203 h 605"/>
                <a:gd name="T2" fmla="*/ 177959 w 1119"/>
                <a:gd name="T3" fmla="*/ 192088 h 605"/>
                <a:gd name="T4" fmla="*/ 0 w 1119"/>
                <a:gd name="T5" fmla="*/ 96203 h 605"/>
                <a:gd name="T6" fmla="*/ 177959 w 1119"/>
                <a:gd name="T7" fmla="*/ 0 h 605"/>
                <a:gd name="T8" fmla="*/ 355600 w 1119"/>
                <a:gd name="T9" fmla="*/ 96203 h 6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19" h="605">
                  <a:moveTo>
                    <a:pt x="1119" y="303"/>
                  </a:moveTo>
                  <a:cubicBezTo>
                    <a:pt x="1009" y="483"/>
                    <a:pt x="800" y="605"/>
                    <a:pt x="560" y="605"/>
                  </a:cubicBezTo>
                  <a:cubicBezTo>
                    <a:pt x="319" y="605"/>
                    <a:pt x="110" y="483"/>
                    <a:pt x="0" y="303"/>
                  </a:cubicBezTo>
                  <a:cubicBezTo>
                    <a:pt x="110" y="122"/>
                    <a:pt x="319" y="0"/>
                    <a:pt x="560" y="0"/>
                  </a:cubicBezTo>
                  <a:cubicBezTo>
                    <a:pt x="800" y="0"/>
                    <a:pt x="1009" y="122"/>
                    <a:pt x="1119" y="30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5" name="Oval 6">
              <a:extLst>
                <a:ext uri="{FF2B5EF4-FFF2-40B4-BE49-F238E27FC236}">
                  <a16:creationId xmlns:a16="http://schemas.microsoft.com/office/drawing/2014/main" id="{DB70538F-97AB-46D8-9CC3-25B2DAD2FD81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11701463" y="6251575"/>
              <a:ext cx="130175" cy="1301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16" name="Oval 7">
              <a:extLst>
                <a:ext uri="{FF2B5EF4-FFF2-40B4-BE49-F238E27FC236}">
                  <a16:creationId xmlns:a16="http://schemas.microsoft.com/office/drawing/2014/main" id="{2AC9DD0A-B78B-494E-90F2-7E94D88BBCC8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11737975" y="6288088"/>
              <a:ext cx="57150" cy="571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9674BD05-A269-42FB-B78E-CC1619FE0A62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1769725" y="6438900"/>
              <a:ext cx="177800" cy="190500"/>
            </a:xfrm>
            <a:custGeom>
              <a:avLst/>
              <a:gdLst>
                <a:gd name="T0" fmla="*/ 177800 w 112"/>
                <a:gd name="T1" fmla="*/ 95250 h 120"/>
                <a:gd name="T2" fmla="*/ 12700 w 112"/>
                <a:gd name="T3" fmla="*/ 0 h 120"/>
                <a:gd name="T4" fmla="*/ 0 w 112"/>
                <a:gd name="T5" fmla="*/ 9525 h 120"/>
                <a:gd name="T6" fmla="*/ 0 w 112"/>
                <a:gd name="T7" fmla="*/ 182563 h 120"/>
                <a:gd name="T8" fmla="*/ 12700 w 112"/>
                <a:gd name="T9" fmla="*/ 190500 h 120"/>
                <a:gd name="T10" fmla="*/ 177800 w 112"/>
                <a:gd name="T11" fmla="*/ 95250 h 1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" h="120">
                  <a:moveTo>
                    <a:pt x="112" y="60"/>
                  </a:moveTo>
                  <a:lnTo>
                    <a:pt x="8" y="0"/>
                  </a:lnTo>
                  <a:lnTo>
                    <a:pt x="0" y="6"/>
                  </a:lnTo>
                  <a:lnTo>
                    <a:pt x="0" y="115"/>
                  </a:lnTo>
                  <a:lnTo>
                    <a:pt x="8" y="120"/>
                  </a:lnTo>
                  <a:lnTo>
                    <a:pt x="112" y="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8" name="Rectangle 9">
              <a:extLst>
                <a:ext uri="{FF2B5EF4-FFF2-40B4-BE49-F238E27FC236}">
                  <a16:creationId xmlns:a16="http://schemas.microsoft.com/office/drawing/2014/main" id="{0A00C79B-5264-4737-8599-89C8BFB2A996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11591925" y="6438900"/>
              <a:ext cx="190500" cy="1905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F92A204E-72CC-424C-9D2A-9F43F2CF869D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1877675" y="6494463"/>
              <a:ext cx="69850" cy="80963"/>
            </a:xfrm>
            <a:custGeom>
              <a:avLst/>
              <a:gdLst>
                <a:gd name="T0" fmla="*/ 69850 w 44"/>
                <a:gd name="T1" fmla="*/ 39688 h 51"/>
                <a:gd name="T2" fmla="*/ 0 w 44"/>
                <a:gd name="T3" fmla="*/ 0 h 51"/>
                <a:gd name="T4" fmla="*/ 0 w 44"/>
                <a:gd name="T5" fmla="*/ 80963 h 51"/>
                <a:gd name="T6" fmla="*/ 69850 w 44"/>
                <a:gd name="T7" fmla="*/ 39688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44" y="25"/>
                  </a:moveTo>
                  <a:lnTo>
                    <a:pt x="0" y="0"/>
                  </a:lnTo>
                  <a:lnTo>
                    <a:pt x="0" y="51"/>
                  </a:lnTo>
                  <a:lnTo>
                    <a:pt x="44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3" name="Ondertitel 2"/>
          <p:cNvSpPr>
            <a:spLocks noGrp="1" noSelect="1"/>
          </p:cNvSpPr>
          <p:nvPr>
            <p:ph type="subTitle" idx="1"/>
          </p:nvPr>
        </p:nvSpPr>
        <p:spPr>
          <a:xfrm>
            <a:off x="601199" y="1908000"/>
            <a:ext cx="4205751" cy="964154"/>
          </a:xfrm>
        </p:spPr>
        <p:txBody>
          <a:bodyPr/>
          <a:lstStyle>
            <a:lvl1pPr marL="0" indent="0" algn="l">
              <a:buNone/>
              <a:defRPr sz="3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2" name="Titel 1"/>
          <p:cNvSpPr>
            <a:spLocks noGrp="1" noSelect="1"/>
          </p:cNvSpPr>
          <p:nvPr>
            <p:ph type="ctrTitle"/>
          </p:nvPr>
        </p:nvSpPr>
        <p:spPr>
          <a:xfrm>
            <a:off x="601199" y="534554"/>
            <a:ext cx="4205751" cy="1440000"/>
          </a:xfrm>
        </p:spPr>
        <p:txBody>
          <a:bodyPr anchor="b"/>
          <a:lstStyle>
            <a:lvl1pPr algn="l">
              <a:lnSpc>
                <a:spcPct val="96000"/>
              </a:lnSpc>
              <a:defRPr sz="5200" baseline="0"/>
            </a:lvl1pPr>
          </a:lstStyle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14933061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lgem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9AD81177-30A6-40F9-B8DF-D766347BFC3E}"/>
              </a:ext>
            </a:extLst>
          </p:cNvPr>
          <p:cNvGrpSpPr>
            <a:grpSpLocks noSelect="1" noChangeAspect="1"/>
          </p:cNvGrpSpPr>
          <p:nvPr userDrawn="1"/>
        </p:nvGrpSpPr>
        <p:grpSpPr bwMode="auto">
          <a:xfrm>
            <a:off x="0" y="0"/>
            <a:ext cx="12192000" cy="6858000"/>
            <a:chOff x="0" y="0"/>
            <a:chExt cx="7680" cy="4320"/>
          </a:xfrm>
        </p:grpSpPr>
        <p:sp>
          <p:nvSpPr>
            <p:cNvPr id="3" name="Rectangle 5">
              <a:extLst>
                <a:ext uri="{FF2B5EF4-FFF2-40B4-BE49-F238E27FC236}">
                  <a16:creationId xmlns:a16="http://schemas.microsoft.com/office/drawing/2014/main" id="{1BB6BC6B-0119-4AB1-977D-D20D50546A32}"/>
                </a:ext>
              </a:extLst>
            </p:cNvPr>
            <p:cNvSpPr>
              <a:spLocks noSelect="1" noChangeArrowheads="1"/>
            </p:cNvSpPr>
            <p:nvPr/>
          </p:nvSpPr>
          <p:spPr bwMode="auto">
            <a:xfrm>
              <a:off x="0" y="0"/>
              <a:ext cx="7680" cy="4320"/>
            </a:xfrm>
            <a:prstGeom prst="rect">
              <a:avLst/>
            </a:prstGeom>
            <a:solidFill>
              <a:srgbClr val="EDAE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4" name="Rectangle 6">
              <a:extLst>
                <a:ext uri="{FF2B5EF4-FFF2-40B4-BE49-F238E27FC236}">
                  <a16:creationId xmlns:a16="http://schemas.microsoft.com/office/drawing/2014/main" id="{9B2B45E3-0F28-4879-B665-4E266743960E}"/>
                </a:ext>
              </a:extLst>
            </p:cNvPr>
            <p:cNvSpPr>
              <a:spLocks noSelect="1" noChangeArrowheads="1"/>
            </p:cNvSpPr>
            <p:nvPr/>
          </p:nvSpPr>
          <p:spPr bwMode="auto">
            <a:xfrm>
              <a:off x="0" y="0"/>
              <a:ext cx="768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1BB4843E-5741-4ABD-BB0D-46D70DE0487A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2665" y="985"/>
              <a:ext cx="2350" cy="2502"/>
            </a:xfrm>
            <a:custGeom>
              <a:avLst/>
              <a:gdLst>
                <a:gd name="T0" fmla="*/ 2350 w 2350"/>
                <a:gd name="T1" fmla="*/ 2350 h 2502"/>
                <a:gd name="T2" fmla="*/ 1175 w 2350"/>
                <a:gd name="T3" fmla="*/ 0 h 2502"/>
                <a:gd name="T4" fmla="*/ 0 w 2350"/>
                <a:gd name="T5" fmla="*/ 2350 h 2502"/>
                <a:gd name="T6" fmla="*/ 128 w 2350"/>
                <a:gd name="T7" fmla="*/ 2502 h 2502"/>
                <a:gd name="T8" fmla="*/ 2068 w 2350"/>
                <a:gd name="T9" fmla="*/ 2502 h 2502"/>
                <a:gd name="T10" fmla="*/ 2350 w 2350"/>
                <a:gd name="T11" fmla="*/ 2350 h 25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50" h="2502">
                  <a:moveTo>
                    <a:pt x="2350" y="2350"/>
                  </a:moveTo>
                  <a:lnTo>
                    <a:pt x="1175" y="0"/>
                  </a:lnTo>
                  <a:lnTo>
                    <a:pt x="0" y="2350"/>
                  </a:lnTo>
                  <a:lnTo>
                    <a:pt x="128" y="2502"/>
                  </a:lnTo>
                  <a:lnTo>
                    <a:pt x="2068" y="2502"/>
                  </a:lnTo>
                  <a:lnTo>
                    <a:pt x="2350" y="23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6" name="Rectangle 8">
              <a:extLst>
                <a:ext uri="{FF2B5EF4-FFF2-40B4-BE49-F238E27FC236}">
                  <a16:creationId xmlns:a16="http://schemas.microsoft.com/office/drawing/2014/main" id="{31A034B6-1807-4EE4-9D81-073F602EBB27}"/>
                </a:ext>
              </a:extLst>
            </p:cNvPr>
            <p:cNvSpPr>
              <a:spLocks noSelect="1" noChangeArrowheads="1"/>
            </p:cNvSpPr>
            <p:nvPr/>
          </p:nvSpPr>
          <p:spPr bwMode="auto">
            <a:xfrm>
              <a:off x="2665" y="3335"/>
              <a:ext cx="2350" cy="985"/>
            </a:xfrm>
            <a:prstGeom prst="rect">
              <a:avLst/>
            </a:prstGeom>
            <a:solidFill>
              <a:srgbClr val="A48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0D7BE561-D86C-4BC2-A6F6-6993AE99D416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3546" y="985"/>
              <a:ext cx="588" cy="588"/>
            </a:xfrm>
            <a:custGeom>
              <a:avLst/>
              <a:gdLst>
                <a:gd name="T0" fmla="*/ 588 w 588"/>
                <a:gd name="T1" fmla="*/ 588 h 588"/>
                <a:gd name="T2" fmla="*/ 294 w 588"/>
                <a:gd name="T3" fmla="*/ 0 h 588"/>
                <a:gd name="T4" fmla="*/ 0 w 588"/>
                <a:gd name="T5" fmla="*/ 588 h 588"/>
                <a:gd name="T6" fmla="*/ 588 w 588"/>
                <a:gd name="T7" fmla="*/ 588 h 58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88" h="588">
                  <a:moveTo>
                    <a:pt x="588" y="588"/>
                  </a:moveTo>
                  <a:lnTo>
                    <a:pt x="294" y="0"/>
                  </a:lnTo>
                  <a:lnTo>
                    <a:pt x="0" y="588"/>
                  </a:lnTo>
                  <a:lnTo>
                    <a:pt x="588" y="588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6C7875A8-9870-4254-B5BF-15E3960A51D4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1269" y="911"/>
              <a:ext cx="5142" cy="3409"/>
            </a:xfrm>
            <a:custGeom>
              <a:avLst/>
              <a:gdLst>
                <a:gd name="T0" fmla="*/ 4703 w 8570"/>
                <a:gd name="T1" fmla="*/ 1134 h 5681"/>
                <a:gd name="T2" fmla="*/ 3572 w 8570"/>
                <a:gd name="T3" fmla="*/ 202 h 5681"/>
                <a:gd name="T4" fmla="*/ 2571 w 8570"/>
                <a:gd name="T5" fmla="*/ 0 h 5681"/>
                <a:gd name="T6" fmla="*/ 1133 w 8570"/>
                <a:gd name="T7" fmla="*/ 439 h 5681"/>
                <a:gd name="T8" fmla="*/ 202 w 8570"/>
                <a:gd name="T9" fmla="*/ 1570 h 5681"/>
                <a:gd name="T10" fmla="*/ 0 w 8570"/>
                <a:gd name="T11" fmla="*/ 2571 h 5681"/>
                <a:gd name="T12" fmla="*/ 140 w 8570"/>
                <a:gd name="T13" fmla="*/ 3409 h 5681"/>
                <a:gd name="T14" fmla="*/ 296 w 8570"/>
                <a:gd name="T15" fmla="*/ 3409 h 5681"/>
                <a:gd name="T16" fmla="*/ 147 w 8570"/>
                <a:gd name="T17" fmla="*/ 2571 h 5681"/>
                <a:gd name="T18" fmla="*/ 561 w 8570"/>
                <a:gd name="T19" fmla="*/ 1216 h 5681"/>
                <a:gd name="T20" fmla="*/ 1628 w 8570"/>
                <a:gd name="T21" fmla="*/ 337 h 5681"/>
                <a:gd name="T22" fmla="*/ 2571 w 8570"/>
                <a:gd name="T23" fmla="*/ 147 h 5681"/>
                <a:gd name="T24" fmla="*/ 3926 w 8570"/>
                <a:gd name="T25" fmla="*/ 561 h 5681"/>
                <a:gd name="T26" fmla="*/ 4805 w 8570"/>
                <a:gd name="T27" fmla="*/ 1627 h 5681"/>
                <a:gd name="T28" fmla="*/ 4995 w 8570"/>
                <a:gd name="T29" fmla="*/ 2571 h 5681"/>
                <a:gd name="T30" fmla="*/ 4846 w 8570"/>
                <a:gd name="T31" fmla="*/ 3409 h 5681"/>
                <a:gd name="T32" fmla="*/ 5002 w 8570"/>
                <a:gd name="T33" fmla="*/ 3409 h 5681"/>
                <a:gd name="T34" fmla="*/ 5142 w 8570"/>
                <a:gd name="T35" fmla="*/ 2571 h 5681"/>
                <a:gd name="T36" fmla="*/ 4703 w 8570"/>
                <a:gd name="T37" fmla="*/ 1134 h 568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8570" h="5681">
                  <a:moveTo>
                    <a:pt x="7838" y="1889"/>
                  </a:moveTo>
                  <a:cubicBezTo>
                    <a:pt x="7376" y="1205"/>
                    <a:pt x="6722" y="662"/>
                    <a:pt x="5953" y="337"/>
                  </a:cubicBezTo>
                  <a:cubicBezTo>
                    <a:pt x="5440" y="120"/>
                    <a:pt x="4876" y="0"/>
                    <a:pt x="4285" y="0"/>
                  </a:cubicBezTo>
                  <a:cubicBezTo>
                    <a:pt x="3398" y="0"/>
                    <a:pt x="2573" y="270"/>
                    <a:pt x="1889" y="732"/>
                  </a:cubicBezTo>
                  <a:cubicBezTo>
                    <a:pt x="1205" y="1194"/>
                    <a:pt x="662" y="1848"/>
                    <a:pt x="337" y="2617"/>
                  </a:cubicBezTo>
                  <a:cubicBezTo>
                    <a:pt x="120" y="3130"/>
                    <a:pt x="0" y="3693"/>
                    <a:pt x="0" y="4285"/>
                  </a:cubicBezTo>
                  <a:cubicBezTo>
                    <a:pt x="0" y="4773"/>
                    <a:pt x="82" y="5243"/>
                    <a:pt x="233" y="5681"/>
                  </a:cubicBezTo>
                  <a:cubicBezTo>
                    <a:pt x="493" y="5681"/>
                    <a:pt x="493" y="5681"/>
                    <a:pt x="493" y="5681"/>
                  </a:cubicBezTo>
                  <a:cubicBezTo>
                    <a:pt x="333" y="5246"/>
                    <a:pt x="245" y="4776"/>
                    <a:pt x="245" y="4285"/>
                  </a:cubicBezTo>
                  <a:cubicBezTo>
                    <a:pt x="245" y="3448"/>
                    <a:pt x="499" y="2671"/>
                    <a:pt x="935" y="2026"/>
                  </a:cubicBezTo>
                  <a:cubicBezTo>
                    <a:pt x="1371" y="1381"/>
                    <a:pt x="1988" y="869"/>
                    <a:pt x="2713" y="562"/>
                  </a:cubicBezTo>
                  <a:cubicBezTo>
                    <a:pt x="3196" y="358"/>
                    <a:pt x="3727" y="245"/>
                    <a:pt x="4285" y="245"/>
                  </a:cubicBezTo>
                  <a:cubicBezTo>
                    <a:pt x="5122" y="245"/>
                    <a:pt x="5899" y="499"/>
                    <a:pt x="6544" y="935"/>
                  </a:cubicBezTo>
                  <a:cubicBezTo>
                    <a:pt x="7189" y="1370"/>
                    <a:pt x="7701" y="1987"/>
                    <a:pt x="8008" y="2712"/>
                  </a:cubicBezTo>
                  <a:cubicBezTo>
                    <a:pt x="8212" y="3195"/>
                    <a:pt x="8325" y="3727"/>
                    <a:pt x="8325" y="4285"/>
                  </a:cubicBezTo>
                  <a:cubicBezTo>
                    <a:pt x="8325" y="4776"/>
                    <a:pt x="8237" y="5246"/>
                    <a:pt x="8077" y="5681"/>
                  </a:cubicBezTo>
                  <a:cubicBezTo>
                    <a:pt x="8337" y="5681"/>
                    <a:pt x="8337" y="5681"/>
                    <a:pt x="8337" y="5681"/>
                  </a:cubicBezTo>
                  <a:cubicBezTo>
                    <a:pt x="8488" y="5243"/>
                    <a:pt x="8570" y="4773"/>
                    <a:pt x="8570" y="4285"/>
                  </a:cubicBezTo>
                  <a:cubicBezTo>
                    <a:pt x="8570" y="3398"/>
                    <a:pt x="8300" y="2573"/>
                    <a:pt x="7838" y="1889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402463125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2">
            <a:extLst>
              <a:ext uri="{FF2B5EF4-FFF2-40B4-BE49-F238E27FC236}">
                <a16:creationId xmlns:a16="http://schemas.microsoft.com/office/drawing/2014/main" id="{3199E721-883F-495F-ABAD-E718FD3D377D}"/>
              </a:ext>
            </a:extLst>
          </p:cNvPr>
          <p:cNvSpPr>
            <a:spLocks noGrp="1" noSelect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Online scholing Bespreken van laaggeletterdheid | Voel je goed! | Verwijzers - deel I</a:t>
            </a:r>
          </a:p>
        </p:txBody>
      </p:sp>
      <p:sp>
        <p:nvSpPr>
          <p:cNvPr id="3" name="Tijdelijke aanduiding voor dianummer 3">
            <a:extLst>
              <a:ext uri="{FF2B5EF4-FFF2-40B4-BE49-F238E27FC236}">
                <a16:creationId xmlns:a16="http://schemas.microsoft.com/office/drawing/2014/main" id="{5F126BF0-BE4C-4B7C-9F59-AC139D4363A2}"/>
              </a:ext>
            </a:extLst>
          </p:cNvPr>
          <p:cNvSpPr>
            <a:spLocks noGrp="1" noSelect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EEFCF-F812-4234-A5AD-D016B9F88CE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352925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Sectiekop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13">
            <a:extLst>
              <a:ext uri="{FF2B5EF4-FFF2-40B4-BE49-F238E27FC236}">
                <a16:creationId xmlns:a16="http://schemas.microsoft.com/office/drawing/2014/main" id="{05B48797-2753-4F13-BEE0-F475099FAC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513"/>
          <a:stretch>
            <a:fillRect/>
          </a:stretch>
        </p:blipFill>
        <p:spPr bwMode="auto">
          <a:xfrm>
            <a:off x="11422063" y="6076950"/>
            <a:ext cx="565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3722" y="559600"/>
            <a:ext cx="10515600" cy="1423975"/>
          </a:xfrm>
        </p:spPr>
        <p:txBody>
          <a:bodyPr anchor="b"/>
          <a:lstStyle>
            <a:lvl1pPr>
              <a:lnSpc>
                <a:spcPct val="96000"/>
              </a:lnSpc>
              <a:defRPr sz="5200" baseline="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1030" y="1904463"/>
            <a:ext cx="10515600" cy="1500187"/>
          </a:xfr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351072499"/>
      </p:ext>
    </p:extLst>
  </p:cSld>
  <p:clrMapOvr>
    <a:masterClrMapping/>
  </p:clrMapOvr>
  <p:transition spd="med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83DFEB8D-B6E9-4C81-8F57-2F180B2C8664}"/>
              </a:ext>
            </a:extLst>
          </p:cNvPr>
          <p:cNvSpPr txBox="1"/>
          <p:nvPr userDrawn="1"/>
        </p:nvSpPr>
        <p:spPr>
          <a:xfrm>
            <a:off x="-1865313" y="2070100"/>
            <a:ext cx="1800225" cy="3343275"/>
          </a:xfrm>
          <a:prstGeom prst="rect">
            <a:avLst/>
          </a:prstGeom>
          <a:solidFill>
            <a:schemeClr val="accent3"/>
          </a:solidFill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>
                <a:latin typeface="+mn-lt"/>
              </a:rPr>
              <a:t>Tekst opmaken door lijstniveau te verlagen of te verhogen.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00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>
                <a:latin typeface="+mn-lt"/>
              </a:rPr>
              <a:t>Plaats de cursor in de tekst en gebruik deze 2 knoppen (@ tab Start/Home - </a:t>
            </a:r>
            <a:r>
              <a:rPr lang="nl-NL" sz="1000" err="1">
                <a:latin typeface="+mn-lt"/>
              </a:rPr>
              <a:t>grp</a:t>
            </a:r>
            <a:r>
              <a:rPr lang="nl-NL" sz="1000">
                <a:latin typeface="+mn-lt"/>
              </a:rPr>
              <a:t> Alinea/</a:t>
            </a:r>
            <a:r>
              <a:rPr lang="nl-NL" sz="1000" err="1">
                <a:latin typeface="+mn-lt"/>
              </a:rPr>
              <a:t>Paragraph</a:t>
            </a:r>
            <a:r>
              <a:rPr lang="nl-NL" sz="1000">
                <a:latin typeface="+mn-lt"/>
              </a:rPr>
              <a:t>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00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00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00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00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00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00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00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>
                <a:latin typeface="+mn-lt"/>
              </a:rPr>
              <a:t>1 = tekst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>
                <a:latin typeface="+mn-lt"/>
              </a:rPr>
              <a:t>2 = </a:t>
            </a:r>
            <a:r>
              <a:rPr lang="nl-NL" sz="1000">
                <a:solidFill>
                  <a:schemeClr val="tx2"/>
                </a:solidFill>
                <a:latin typeface="+mn-lt"/>
              </a:rPr>
              <a:t>oker tekst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>
                <a:latin typeface="+mn-lt"/>
              </a:rPr>
              <a:t>3 = </a:t>
            </a:r>
            <a:r>
              <a:rPr lang="nl-NL" sz="1000">
                <a:latin typeface="+mn-lt"/>
                <a:sym typeface="Symbol" panose="05050102010706020507" pitchFamily="18" charset="2"/>
              </a:rPr>
              <a:t></a:t>
            </a:r>
            <a:r>
              <a:rPr lang="nl-NL" sz="1000">
                <a:latin typeface="+mn-lt"/>
              </a:rPr>
              <a:t> tekst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>
                <a:latin typeface="+mn-lt"/>
              </a:rPr>
              <a:t>4 =    </a:t>
            </a:r>
            <a:r>
              <a:rPr lang="nl-NL" sz="1000">
                <a:latin typeface="+mn-lt"/>
                <a:sym typeface="Symbol" panose="05050102010706020507" pitchFamily="18" charset="2"/>
              </a:rPr>
              <a:t></a:t>
            </a:r>
            <a:r>
              <a:rPr lang="nl-NL" sz="1000" b="1">
                <a:latin typeface="+mn-lt"/>
              </a:rPr>
              <a:t> </a:t>
            </a:r>
            <a:r>
              <a:rPr lang="nl-NL" sz="1000">
                <a:latin typeface="+mn-lt"/>
              </a:rPr>
              <a:t>tekst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>
                <a:latin typeface="+mn-lt"/>
              </a:rPr>
              <a:t>5 =       </a:t>
            </a:r>
            <a:r>
              <a:rPr lang="nl-NL" sz="1000">
                <a:latin typeface="+mn-lt"/>
                <a:sym typeface="Symbol" panose="05050102010706020507" pitchFamily="18" charset="2"/>
              </a:rPr>
              <a:t> </a:t>
            </a:r>
            <a:r>
              <a:rPr lang="nl-NL" sz="1000">
                <a:latin typeface="+mn-lt"/>
              </a:rPr>
              <a:t>tekst</a:t>
            </a:r>
          </a:p>
        </p:txBody>
      </p:sp>
      <p:pic>
        <p:nvPicPr>
          <p:cNvPr id="5" name="Afbeelding 14">
            <a:extLst>
              <a:ext uri="{FF2B5EF4-FFF2-40B4-BE49-F238E27FC236}">
                <a16:creationId xmlns:a16="http://schemas.microsoft.com/office/drawing/2014/main" id="{8C6BBE31-8BD0-4111-AD9E-D0F790AB604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3238" y="3465513"/>
            <a:ext cx="12858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71500" y="2045495"/>
            <a:ext cx="9000000" cy="3848100"/>
          </a:xfrm>
        </p:spPr>
        <p:txBody>
          <a:bodyPr/>
          <a:lstStyle>
            <a:lvl1pPr>
              <a:lnSpc>
                <a:spcPct val="110000"/>
              </a:lnSpc>
              <a:defRPr sz="2400"/>
            </a:lvl1pPr>
            <a:lvl2pPr>
              <a:lnSpc>
                <a:spcPct val="110000"/>
              </a:lnSpc>
              <a:defRPr sz="2400"/>
            </a:lvl2pPr>
            <a:lvl3pPr>
              <a:lnSpc>
                <a:spcPct val="110000"/>
              </a:lnSpc>
              <a:defRPr sz="2400"/>
            </a:lvl3pPr>
            <a:lvl4pPr>
              <a:lnSpc>
                <a:spcPct val="110000"/>
              </a:lnSpc>
              <a:defRPr sz="2400"/>
            </a:lvl4pPr>
            <a:lvl5pPr>
              <a:lnSpc>
                <a:spcPct val="110000"/>
              </a:lnSpc>
              <a:defRPr sz="24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AD5AABCE-22F9-46B4-8E88-EA11DD960A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Online scholing Bespreken van laaggeletterdheid | Voel je goed! | Verwijzers - deel I</a:t>
            </a:r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9AB0D4A8-81EB-4EFF-8F1F-E6805E2CB5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11BE0-D334-46E2-A17D-7B0AB97188B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7852288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Select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 noSelect="1"/>
          </p:cNvSpPr>
          <p:nvPr>
            <p:ph idx="1"/>
          </p:nvPr>
        </p:nvSpPr>
        <p:spPr/>
        <p:txBody>
          <a:bodyPr/>
          <a:lstStyle>
            <a:lvl1pPr>
              <a:defRPr baseline="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Instructie algemeen (PHJU)"/>
          <p:cNvSpPr txBox="1">
            <a:spLocks noGrp="1" noSelect="1" noChangeAspect="1"/>
          </p:cNvSpPr>
          <p:nvPr>
            <p:ph type="body" idx="1000"/>
          </p:nvPr>
        </p:nvSpPr>
        <p:spPr>
          <a:xfrm>
            <a:off x="-3599854" y="0"/>
            <a:ext cx="3551726" cy="2700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accent1"/>
            </a:solidFill>
          </a:ln>
        </p:spPr>
        <p:txBody>
          <a:bodyPr lIns="36000" tIns="36000" rIns="36000" bIns="36000"/>
          <a:lstStyle>
            <a:lvl1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marR="0" indent="0" algn="l" defTabSz="914400" rtl="0" eaLnBrk="1" fontAlgn="auto" latinLnBrk="0" hangingPunct="1">
              <a:lnSpc>
                <a:spcPct val="133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FE977CD-F0B1-46EE-9603-1AE1A852E63A}"/>
              </a:ext>
            </a:extLst>
          </p:cNvPr>
          <p:cNvSpPr>
            <a:spLocks noGrp="1" noSelect="1"/>
          </p:cNvSpPr>
          <p:nvPr>
            <p:ph type="ftr" sz="quarter" idx="100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Online scholing Bespreken van laaggeletterdheid | Voel je goed! | Verwijzers - deel I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CAA717E-C816-432D-BDF7-9A63E1448C1E}"/>
              </a:ext>
            </a:extLst>
          </p:cNvPr>
          <p:cNvSpPr>
            <a:spLocks noGrp="1" noSelect="1"/>
          </p:cNvSpPr>
          <p:nvPr>
            <p:ph type="sldNum" sz="quarter" idx="100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39B86-FF04-40BF-BF9D-8A9A69866A4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1044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 (2-kolom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Select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7" name="Tijdelijke aanduiding voor tekst 6"/>
          <p:cNvSpPr>
            <a:spLocks noGrp="1" noSelect="1"/>
          </p:cNvSpPr>
          <p:nvPr>
            <p:ph type="body" sz="quarter" idx="13"/>
          </p:nvPr>
        </p:nvSpPr>
        <p:spPr>
          <a:xfrm>
            <a:off x="565150" y="2070000"/>
            <a:ext cx="11030400" cy="3852000"/>
          </a:xfrm>
        </p:spPr>
        <p:txBody>
          <a:bodyPr numCol="2" spcCol="230400"/>
          <a:lstStyle>
            <a:lvl1pPr>
              <a:defRPr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Instructie algemeen (PHJU)"/>
          <p:cNvSpPr txBox="1">
            <a:spLocks noGrp="1" noSelect="1" noChangeAspect="1"/>
          </p:cNvSpPr>
          <p:nvPr>
            <p:ph type="body" idx="1000"/>
          </p:nvPr>
        </p:nvSpPr>
        <p:spPr>
          <a:xfrm>
            <a:off x="-3599854" y="0"/>
            <a:ext cx="3551726" cy="2700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accent1"/>
            </a:solidFill>
          </a:ln>
        </p:spPr>
        <p:txBody>
          <a:bodyPr lIns="36000" tIns="36000" rIns="36000" bIns="36000"/>
          <a:lstStyle>
            <a:lvl1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marR="0" indent="0" algn="l" defTabSz="914400" rtl="0" eaLnBrk="1" fontAlgn="auto" latinLnBrk="0" hangingPunct="1">
              <a:lnSpc>
                <a:spcPct val="133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957F598-13CE-43A0-8DE6-EC958B57F32E}"/>
              </a:ext>
            </a:extLst>
          </p:cNvPr>
          <p:cNvSpPr>
            <a:spLocks noGrp="1" noSelect="1"/>
          </p:cNvSpPr>
          <p:nvPr>
            <p:ph type="ftr" sz="quarter" idx="100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Online scholing Bespreken van laaggeletterdheid | Voel je goed! | Verwijzers - deel I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67720F8-5F8A-47D3-89BF-10ECF0C15C59}"/>
              </a:ext>
            </a:extLst>
          </p:cNvPr>
          <p:cNvSpPr>
            <a:spLocks noGrp="1" noSelect="1"/>
          </p:cNvSpPr>
          <p:nvPr>
            <p:ph type="sldNum" sz="quarter" idx="100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857E8-A613-4648-8819-B08539A7D45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5236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L"/>
          <p:cNvSpPr>
            <a:spLocks noGrp="1" noSelect="1"/>
          </p:cNvSpPr>
          <p:nvPr>
            <p:ph sz="half" idx="1"/>
          </p:nvPr>
        </p:nvSpPr>
        <p:spPr>
          <a:xfrm>
            <a:off x="565200" y="2070000"/>
            <a:ext cx="5400000" cy="3888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R"/>
          <p:cNvSpPr>
            <a:spLocks noGrp="1" noSelect="1"/>
          </p:cNvSpPr>
          <p:nvPr>
            <p:ph sz="half" idx="2"/>
          </p:nvPr>
        </p:nvSpPr>
        <p:spPr>
          <a:xfrm>
            <a:off x="6195600" y="2070000"/>
            <a:ext cx="5400000" cy="3888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itel 10"/>
          <p:cNvSpPr>
            <a:spLocks noGrp="1" noSelect="1"/>
          </p:cNvSpPr>
          <p:nvPr>
            <p:ph type="title"/>
          </p:nvPr>
        </p:nvSpPr>
        <p:spPr>
          <a:xfrm>
            <a:off x="565200" y="565200"/>
            <a:ext cx="11030400" cy="11988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9" name="Instructie algemeen (PHJU)"/>
          <p:cNvSpPr txBox="1">
            <a:spLocks noGrp="1" noSelect="1" noChangeAspect="1"/>
          </p:cNvSpPr>
          <p:nvPr>
            <p:ph type="body" idx="1000"/>
          </p:nvPr>
        </p:nvSpPr>
        <p:spPr>
          <a:xfrm>
            <a:off x="-3599854" y="0"/>
            <a:ext cx="3551726" cy="2700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accent1"/>
            </a:solidFill>
          </a:ln>
        </p:spPr>
        <p:txBody>
          <a:bodyPr lIns="36000" tIns="36000" rIns="36000" bIns="36000"/>
          <a:lstStyle>
            <a:lvl1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marR="0" indent="0" algn="l" defTabSz="914400" rtl="0" eaLnBrk="1" fontAlgn="auto" latinLnBrk="0" hangingPunct="1">
              <a:lnSpc>
                <a:spcPct val="133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AECEB43-71B4-44BD-A605-83F4C77F32F2}"/>
              </a:ext>
            </a:extLst>
          </p:cNvPr>
          <p:cNvSpPr>
            <a:spLocks noGrp="1" noSelect="1"/>
          </p:cNvSpPr>
          <p:nvPr>
            <p:ph type="ftr" sz="quarter" idx="100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Online scholing Bespreken van laaggeletterdheid | Voel je goed! | Verwijzers - deel I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DD1B343-4679-459F-8D78-06A28FB740E4}"/>
              </a:ext>
            </a:extLst>
          </p:cNvPr>
          <p:cNvSpPr>
            <a:spLocks noGrp="1" noSelect="1"/>
          </p:cNvSpPr>
          <p:nvPr>
            <p:ph type="sldNum" sz="quarter" idx="100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661CA-91EC-472D-A283-3FC0C3EB78A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7037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kst en afbeelding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 noSelect="1"/>
          </p:cNvSpPr>
          <p:nvPr>
            <p:ph type="title"/>
          </p:nvPr>
        </p:nvSpPr>
        <p:spPr>
          <a:xfrm>
            <a:off x="565200" y="565200"/>
            <a:ext cx="11030400" cy="11988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8" name="Tijdelijke aanduiding voor tekst 6"/>
          <p:cNvSpPr>
            <a:spLocks noGrp="1" noSelect="1"/>
          </p:cNvSpPr>
          <p:nvPr>
            <p:ph type="body" sz="quarter" idx="13"/>
          </p:nvPr>
        </p:nvSpPr>
        <p:spPr>
          <a:xfrm>
            <a:off x="565150" y="2070000"/>
            <a:ext cx="5400000" cy="403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afbeelding 6"/>
          <p:cNvSpPr>
            <a:spLocks noGrp="1" noSelect="1"/>
          </p:cNvSpPr>
          <p:nvPr>
            <p:ph type="pic" sz="quarter" idx="10"/>
          </p:nvPr>
        </p:nvSpPr>
        <p:spPr>
          <a:xfrm>
            <a:off x="6174000" y="2124000"/>
            <a:ext cx="5418000" cy="3978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Instructie algemeen (PHJU)"/>
          <p:cNvSpPr txBox="1">
            <a:spLocks noGrp="1" noSelect="1" noChangeAspect="1"/>
          </p:cNvSpPr>
          <p:nvPr>
            <p:ph type="body" idx="1000"/>
          </p:nvPr>
        </p:nvSpPr>
        <p:spPr>
          <a:xfrm>
            <a:off x="-3599854" y="0"/>
            <a:ext cx="3551726" cy="2700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accent1"/>
            </a:solidFill>
          </a:ln>
        </p:spPr>
        <p:txBody>
          <a:bodyPr lIns="36000" tIns="36000" rIns="36000" bIns="36000"/>
          <a:lstStyle>
            <a:lvl1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marR="0" indent="0" algn="l" defTabSz="914400" rtl="0" eaLnBrk="1" fontAlgn="auto" latinLnBrk="0" hangingPunct="1">
              <a:lnSpc>
                <a:spcPct val="133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3C1F0B3-0884-458F-AF37-61B8A3074799}"/>
              </a:ext>
            </a:extLst>
          </p:cNvPr>
          <p:cNvSpPr>
            <a:spLocks noGrp="1" noSelect="1"/>
          </p:cNvSpPr>
          <p:nvPr>
            <p:ph type="ftr" sz="quarter" idx="100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Online scholing Bespreken van laaggeletterdheid | Voel je goed! | Verwijzers - deel I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40C134E-F250-4BA0-94BE-72B0881B3D4A}"/>
              </a:ext>
            </a:extLst>
          </p:cNvPr>
          <p:cNvSpPr>
            <a:spLocks noGrp="1" noSelect="1"/>
          </p:cNvSpPr>
          <p:nvPr>
            <p:ph type="sldNum" sz="quarter" idx="100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294D1-D43F-4A25-9AEF-2AF268DF1B0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8031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45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">
            <a:extLst>
              <a:ext uri="{FF2B5EF4-FFF2-40B4-BE49-F238E27FC236}">
                <a16:creationId xmlns:a16="http://schemas.microsoft.com/office/drawing/2014/main" id="{A987E1FC-2767-4C51-A6F8-4E1261D747D7}"/>
              </a:ext>
            </a:extLst>
          </p:cNvPr>
          <p:cNvGrpSpPr>
            <a:grpSpLocks noSelect="1" noChangeAspect="1"/>
          </p:cNvGrpSpPr>
          <p:nvPr userDrawn="1"/>
        </p:nvGrpSpPr>
        <p:grpSpPr bwMode="auto">
          <a:xfrm>
            <a:off x="11588750" y="6219825"/>
            <a:ext cx="358775" cy="409575"/>
            <a:chOff x="7300" y="3918"/>
            <a:chExt cx="226" cy="258"/>
          </a:xfrm>
        </p:grpSpPr>
        <p:sp>
          <p:nvSpPr>
            <p:cNvPr id="1032" name="Freeform 5">
              <a:extLst>
                <a:ext uri="{FF2B5EF4-FFF2-40B4-BE49-F238E27FC236}">
                  <a16:creationId xmlns:a16="http://schemas.microsoft.com/office/drawing/2014/main" id="{A24A3E03-DB7F-43F7-BAF6-8778A7EBC787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7300" y="3918"/>
              <a:ext cx="224" cy="121"/>
            </a:xfrm>
            <a:custGeom>
              <a:avLst/>
              <a:gdLst>
                <a:gd name="T0" fmla="*/ 224 w 1119"/>
                <a:gd name="T1" fmla="*/ 61 h 605"/>
                <a:gd name="T2" fmla="*/ 112 w 1119"/>
                <a:gd name="T3" fmla="*/ 121 h 605"/>
                <a:gd name="T4" fmla="*/ 0 w 1119"/>
                <a:gd name="T5" fmla="*/ 61 h 605"/>
                <a:gd name="T6" fmla="*/ 112 w 1119"/>
                <a:gd name="T7" fmla="*/ 0 h 605"/>
                <a:gd name="T8" fmla="*/ 224 w 1119"/>
                <a:gd name="T9" fmla="*/ 61 h 6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19" h="605">
                  <a:moveTo>
                    <a:pt x="1119" y="303"/>
                  </a:moveTo>
                  <a:cubicBezTo>
                    <a:pt x="1009" y="483"/>
                    <a:pt x="800" y="605"/>
                    <a:pt x="560" y="605"/>
                  </a:cubicBezTo>
                  <a:cubicBezTo>
                    <a:pt x="319" y="605"/>
                    <a:pt x="110" y="483"/>
                    <a:pt x="0" y="303"/>
                  </a:cubicBezTo>
                  <a:cubicBezTo>
                    <a:pt x="110" y="122"/>
                    <a:pt x="319" y="0"/>
                    <a:pt x="560" y="0"/>
                  </a:cubicBezTo>
                  <a:cubicBezTo>
                    <a:pt x="800" y="0"/>
                    <a:pt x="1009" y="122"/>
                    <a:pt x="1119" y="30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033" name="Oval 6">
              <a:extLst>
                <a:ext uri="{FF2B5EF4-FFF2-40B4-BE49-F238E27FC236}">
                  <a16:creationId xmlns:a16="http://schemas.microsoft.com/office/drawing/2014/main" id="{AC42C3E2-4033-4A49-9738-229D437473FC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7371" y="3938"/>
              <a:ext cx="82" cy="82"/>
            </a:xfrm>
            <a:prstGeom prst="ellipse">
              <a:avLst/>
            </a:prstGeom>
            <a:solidFill>
              <a:srgbClr val="AD91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1034" name="Oval 7">
              <a:extLst>
                <a:ext uri="{FF2B5EF4-FFF2-40B4-BE49-F238E27FC236}">
                  <a16:creationId xmlns:a16="http://schemas.microsoft.com/office/drawing/2014/main" id="{4E45A82C-2C76-4D51-83BB-C7D5F2A4A154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7394" y="3961"/>
              <a:ext cx="36" cy="3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1035" name="Freeform 8">
              <a:extLst>
                <a:ext uri="{FF2B5EF4-FFF2-40B4-BE49-F238E27FC236}">
                  <a16:creationId xmlns:a16="http://schemas.microsoft.com/office/drawing/2014/main" id="{6FB53353-F95A-443C-A590-17759C321263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7414" y="4056"/>
              <a:ext cx="112" cy="120"/>
            </a:xfrm>
            <a:custGeom>
              <a:avLst/>
              <a:gdLst>
                <a:gd name="T0" fmla="*/ 112 w 112"/>
                <a:gd name="T1" fmla="*/ 60 h 120"/>
                <a:gd name="T2" fmla="*/ 8 w 112"/>
                <a:gd name="T3" fmla="*/ 0 h 120"/>
                <a:gd name="T4" fmla="*/ 0 w 112"/>
                <a:gd name="T5" fmla="*/ 6 h 120"/>
                <a:gd name="T6" fmla="*/ 0 w 112"/>
                <a:gd name="T7" fmla="*/ 115 h 120"/>
                <a:gd name="T8" fmla="*/ 8 w 112"/>
                <a:gd name="T9" fmla="*/ 120 h 120"/>
                <a:gd name="T10" fmla="*/ 112 w 112"/>
                <a:gd name="T11" fmla="*/ 60 h 1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" h="120">
                  <a:moveTo>
                    <a:pt x="112" y="60"/>
                  </a:moveTo>
                  <a:lnTo>
                    <a:pt x="8" y="0"/>
                  </a:lnTo>
                  <a:lnTo>
                    <a:pt x="0" y="6"/>
                  </a:lnTo>
                  <a:lnTo>
                    <a:pt x="0" y="115"/>
                  </a:lnTo>
                  <a:lnTo>
                    <a:pt x="8" y="120"/>
                  </a:lnTo>
                  <a:lnTo>
                    <a:pt x="112" y="60"/>
                  </a:lnTo>
                  <a:close/>
                </a:path>
              </a:pathLst>
            </a:custGeom>
            <a:solidFill>
              <a:srgbClr val="AD91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036" name="Rectangle 9">
              <a:extLst>
                <a:ext uri="{FF2B5EF4-FFF2-40B4-BE49-F238E27FC236}">
                  <a16:creationId xmlns:a16="http://schemas.microsoft.com/office/drawing/2014/main" id="{E72A6F78-8C59-4044-A299-1A71EBEFFF78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7302" y="4056"/>
              <a:ext cx="120" cy="12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1037" name="Freeform 10">
              <a:extLst>
                <a:ext uri="{FF2B5EF4-FFF2-40B4-BE49-F238E27FC236}">
                  <a16:creationId xmlns:a16="http://schemas.microsoft.com/office/drawing/2014/main" id="{37219F86-EF0F-4854-97F8-4C4C473CB7EE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7482" y="4091"/>
              <a:ext cx="44" cy="51"/>
            </a:xfrm>
            <a:custGeom>
              <a:avLst/>
              <a:gdLst>
                <a:gd name="T0" fmla="*/ 44 w 44"/>
                <a:gd name="T1" fmla="*/ 25 h 51"/>
                <a:gd name="T2" fmla="*/ 0 w 44"/>
                <a:gd name="T3" fmla="*/ 0 h 51"/>
                <a:gd name="T4" fmla="*/ 0 w 44"/>
                <a:gd name="T5" fmla="*/ 51 h 51"/>
                <a:gd name="T6" fmla="*/ 44 w 44"/>
                <a:gd name="T7" fmla="*/ 25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44" y="25"/>
                  </a:moveTo>
                  <a:lnTo>
                    <a:pt x="0" y="0"/>
                  </a:lnTo>
                  <a:lnTo>
                    <a:pt x="0" y="51"/>
                  </a:lnTo>
                  <a:lnTo>
                    <a:pt x="44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1027" name="Tijdelijke aanduiding voor titel 1">
            <a:extLst>
              <a:ext uri="{FF2B5EF4-FFF2-40B4-BE49-F238E27FC236}">
                <a16:creationId xmlns:a16="http://schemas.microsoft.com/office/drawing/2014/main" id="{70EC8DB5-3E9C-44F6-8A75-233B9EA58B45}"/>
              </a:ext>
            </a:extLst>
          </p:cNvPr>
          <p:cNvSpPr>
            <a:spLocks noGrp="1" noSelect="1" noChangeArrowheads="1"/>
          </p:cNvSpPr>
          <p:nvPr>
            <p:ph type="title"/>
          </p:nvPr>
        </p:nvSpPr>
        <p:spPr bwMode="auto">
          <a:xfrm>
            <a:off x="565150" y="565150"/>
            <a:ext cx="11029950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[Titel]</a:t>
            </a:r>
          </a:p>
        </p:txBody>
      </p:sp>
      <p:sp>
        <p:nvSpPr>
          <p:cNvPr id="3" name="Tijdelijke aanduiding voor tekst 2 (JU-Free)">
            <a:extLst>
              <a:ext uri="{FF2B5EF4-FFF2-40B4-BE49-F238E27FC236}">
                <a16:creationId xmlns:a16="http://schemas.microsoft.com/office/drawing/2014/main" id="{3DDB6246-459B-4D48-B2DE-EEF05273C3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50" y="2068513"/>
            <a:ext cx="11029950" cy="4032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/>
              <a:t>JU-LEVEL1=Opsomming 1e niveau</a:t>
            </a:r>
          </a:p>
          <a:p>
            <a:pPr lvl="1"/>
            <a:r>
              <a:rPr lang="nl-NL"/>
              <a:t>JU-LEVEL2=Opsomming 2e niveau</a:t>
            </a:r>
          </a:p>
          <a:p>
            <a:pPr lvl="2"/>
            <a:r>
              <a:rPr lang="nl-NL"/>
              <a:t>JU-LEVEL3=Opsomming 3e niveau</a:t>
            </a:r>
          </a:p>
          <a:p>
            <a:pPr lvl="3"/>
            <a:r>
              <a:rPr lang="nl-NL"/>
              <a:t>JU-LEVEL4=Kop</a:t>
            </a:r>
          </a:p>
          <a:p>
            <a:pPr lvl="4"/>
            <a:r>
              <a:rPr lang="nl-NL"/>
              <a:t>JU-LEVEL5=Basistekst</a:t>
            </a:r>
          </a:p>
          <a:p>
            <a:pPr lvl="5"/>
            <a:r>
              <a:rPr lang="nl-NL"/>
              <a:t>JU-LEVEL6=Zwevend 1e niveau</a:t>
            </a:r>
          </a:p>
          <a:p>
            <a:pPr lvl="6"/>
            <a:r>
              <a:rPr lang="nl-NL"/>
              <a:t>JU-LEVEL7=Zwevend 2e niveau</a:t>
            </a:r>
          </a:p>
          <a:p>
            <a:pPr lvl="7"/>
            <a:r>
              <a:rPr lang="nl-NL"/>
              <a:t>JU-LEVEL8=Zwevend 3e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5EBE08A-4A44-403E-8E20-0EBD7ACB4439}"/>
              </a:ext>
            </a:extLst>
          </p:cNvPr>
          <p:cNvSpPr>
            <a:spLocks noGrp="1" noSelect="1"/>
          </p:cNvSpPr>
          <p:nvPr>
            <p:ph type="dt" sz="half" idx="2"/>
          </p:nvPr>
        </p:nvSpPr>
        <p:spPr>
          <a:xfrm>
            <a:off x="565150" y="6534150"/>
            <a:ext cx="1260475" cy="25241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5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76FF08-003F-4DDD-AFC8-DE056BAE45A6}"/>
              </a:ext>
            </a:extLst>
          </p:cNvPr>
          <p:cNvSpPr>
            <a:spLocks noGrp="1" noSelect="1"/>
          </p:cNvSpPr>
          <p:nvPr>
            <p:ph type="ftr" sz="quarter" idx="3"/>
          </p:nvPr>
        </p:nvSpPr>
        <p:spPr>
          <a:xfrm>
            <a:off x="1508125" y="6264275"/>
            <a:ext cx="9864725" cy="25241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500" dirty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/>
              <a:t>Online scholing Bespreken van laaggeletterdheid | Voel je goed! | Verwijzers - deel I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686432F-1849-4335-83F8-47FFA8F14E7D}"/>
              </a:ext>
            </a:extLst>
          </p:cNvPr>
          <p:cNvSpPr>
            <a:spLocks noGrp="1" noSelect="1"/>
          </p:cNvSpPr>
          <p:nvPr>
            <p:ph type="sldNum" sz="quarter" idx="4"/>
          </p:nvPr>
        </p:nvSpPr>
        <p:spPr>
          <a:xfrm>
            <a:off x="565150" y="6264275"/>
            <a:ext cx="755650" cy="25241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5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FD854E13-D91B-48B8-BD56-65C4E763BB2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  <p:sldLayoutId id="2147483772" r:id="rId14"/>
    <p:sldLayoutId id="2147483773" r:id="rId15"/>
    <p:sldLayoutId id="2147483774" r:id="rId16"/>
    <p:sldLayoutId id="2147483811" r:id="rId17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HelveticaNeueLT Pro 55 Roman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HelveticaNeueLT Pro 55 Roman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HelveticaNeueLT Pro 55 Roman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HelveticaNeueLT Pro 55 Roman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HelveticaNeueLT Pro 55 Roman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HelveticaNeueLT Pro 55 Roman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HelveticaNeueLT Pro 55 Roman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HelveticaNeueLT Pro 55 Roman" pitchFamily="34" charset="0"/>
        </a:defRPr>
      </a:lvl9pPr>
    </p:titleStyle>
    <p:bodyStyle>
      <a:lvl1pPr marL="179388" indent="-179388" algn="l" rtl="0" fontAlgn="base">
        <a:lnSpc>
          <a:spcPct val="133000"/>
        </a:lnSpc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58775" indent="-179388" algn="l" rtl="0" fontAlgn="base">
        <a:lnSpc>
          <a:spcPct val="133000"/>
        </a:lnSpc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39750" indent="-179388" algn="l" rtl="0" fontAlgn="base">
        <a:lnSpc>
          <a:spcPct val="133000"/>
        </a:lnSpc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algn="l" rtl="0" fontAlgn="base">
        <a:lnSpc>
          <a:spcPct val="133000"/>
        </a:lnSpc>
        <a:spcBef>
          <a:spcPts val="2400"/>
        </a:spcBef>
        <a:spcAft>
          <a:spcPct val="0"/>
        </a:spcAft>
        <a:buFont typeface="Arial" panose="020B0604020202020204" pitchFamily="34" charset="0"/>
        <a:defRPr sz="1500" kern="1200">
          <a:solidFill>
            <a:schemeClr val="tx2"/>
          </a:solidFill>
          <a:latin typeface="+mn-lt"/>
          <a:ea typeface="+mn-ea"/>
          <a:cs typeface="+mn-cs"/>
        </a:defRPr>
      </a:lvl4pPr>
      <a:lvl5pPr algn="l" rtl="0" fontAlgn="base">
        <a:lnSpc>
          <a:spcPct val="133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0000" marR="0" indent="0" algn="l" defTabSz="914400" rtl="0" eaLnBrk="1" fontAlgn="auto" latinLnBrk="0" hangingPunct="1">
        <a:lnSpc>
          <a:spcPct val="1330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360000" marR="0" indent="0" algn="l" defTabSz="914400" rtl="0" eaLnBrk="1" fontAlgn="auto" latinLnBrk="0" hangingPunct="1">
        <a:lnSpc>
          <a:spcPct val="1330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540000" marR="0" indent="0" algn="l" defTabSz="914400" rtl="0" eaLnBrk="1" fontAlgn="auto" latinLnBrk="0" hangingPunct="1">
        <a:lnSpc>
          <a:spcPct val="1330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33000"/>
        </a:lnSpc>
        <a:spcBef>
          <a:spcPts val="0"/>
        </a:spcBef>
        <a:buFont typeface="Arial" panose="020B0604020202020204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4">
            <a:extLst>
              <a:ext uri="{FF2B5EF4-FFF2-40B4-BE49-F238E27FC236}">
                <a16:creationId xmlns:a16="http://schemas.microsoft.com/office/drawing/2014/main" id="{202CAFE3-9916-409D-91B9-EBCB7C7615C2}"/>
              </a:ext>
            </a:extLst>
          </p:cNvPr>
          <p:cNvGrpSpPr>
            <a:grpSpLocks noSelect="1" noChangeAspect="1"/>
          </p:cNvGrpSpPr>
          <p:nvPr userDrawn="1"/>
        </p:nvGrpSpPr>
        <p:grpSpPr bwMode="auto">
          <a:xfrm>
            <a:off x="11588750" y="6219825"/>
            <a:ext cx="358775" cy="409575"/>
            <a:chOff x="7300" y="3918"/>
            <a:chExt cx="226" cy="258"/>
          </a:xfrm>
        </p:grpSpPr>
        <p:sp>
          <p:nvSpPr>
            <p:cNvPr id="2056" name="Freeform 5">
              <a:extLst>
                <a:ext uri="{FF2B5EF4-FFF2-40B4-BE49-F238E27FC236}">
                  <a16:creationId xmlns:a16="http://schemas.microsoft.com/office/drawing/2014/main" id="{8B8C0C77-6E3E-4064-97AB-4F90B436E959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7300" y="3918"/>
              <a:ext cx="224" cy="121"/>
            </a:xfrm>
            <a:custGeom>
              <a:avLst/>
              <a:gdLst>
                <a:gd name="T0" fmla="*/ 224 w 1119"/>
                <a:gd name="T1" fmla="*/ 61 h 605"/>
                <a:gd name="T2" fmla="*/ 112 w 1119"/>
                <a:gd name="T3" fmla="*/ 121 h 605"/>
                <a:gd name="T4" fmla="*/ 0 w 1119"/>
                <a:gd name="T5" fmla="*/ 61 h 605"/>
                <a:gd name="T6" fmla="*/ 112 w 1119"/>
                <a:gd name="T7" fmla="*/ 0 h 605"/>
                <a:gd name="T8" fmla="*/ 224 w 1119"/>
                <a:gd name="T9" fmla="*/ 61 h 6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19" h="605">
                  <a:moveTo>
                    <a:pt x="1119" y="303"/>
                  </a:moveTo>
                  <a:cubicBezTo>
                    <a:pt x="1009" y="483"/>
                    <a:pt x="800" y="605"/>
                    <a:pt x="560" y="605"/>
                  </a:cubicBezTo>
                  <a:cubicBezTo>
                    <a:pt x="319" y="605"/>
                    <a:pt x="110" y="483"/>
                    <a:pt x="0" y="303"/>
                  </a:cubicBezTo>
                  <a:cubicBezTo>
                    <a:pt x="110" y="122"/>
                    <a:pt x="319" y="0"/>
                    <a:pt x="560" y="0"/>
                  </a:cubicBezTo>
                  <a:cubicBezTo>
                    <a:pt x="800" y="0"/>
                    <a:pt x="1009" y="122"/>
                    <a:pt x="1119" y="30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057" name="Oval 6">
              <a:extLst>
                <a:ext uri="{FF2B5EF4-FFF2-40B4-BE49-F238E27FC236}">
                  <a16:creationId xmlns:a16="http://schemas.microsoft.com/office/drawing/2014/main" id="{76A50D36-B4A8-4A25-A209-91F0F5781784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7371" y="3938"/>
              <a:ext cx="82" cy="82"/>
            </a:xfrm>
            <a:prstGeom prst="ellipse">
              <a:avLst/>
            </a:prstGeom>
            <a:solidFill>
              <a:srgbClr val="AD91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2058" name="Oval 7">
              <a:extLst>
                <a:ext uri="{FF2B5EF4-FFF2-40B4-BE49-F238E27FC236}">
                  <a16:creationId xmlns:a16="http://schemas.microsoft.com/office/drawing/2014/main" id="{B6629802-EE4D-490E-BF1D-F7CA17DEA1C0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7394" y="3961"/>
              <a:ext cx="36" cy="3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2059" name="Freeform 8">
              <a:extLst>
                <a:ext uri="{FF2B5EF4-FFF2-40B4-BE49-F238E27FC236}">
                  <a16:creationId xmlns:a16="http://schemas.microsoft.com/office/drawing/2014/main" id="{1DE36159-D2D3-4ED7-8F2E-164C535F4078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7414" y="4056"/>
              <a:ext cx="112" cy="120"/>
            </a:xfrm>
            <a:custGeom>
              <a:avLst/>
              <a:gdLst>
                <a:gd name="T0" fmla="*/ 112 w 112"/>
                <a:gd name="T1" fmla="*/ 60 h 120"/>
                <a:gd name="T2" fmla="*/ 8 w 112"/>
                <a:gd name="T3" fmla="*/ 0 h 120"/>
                <a:gd name="T4" fmla="*/ 0 w 112"/>
                <a:gd name="T5" fmla="*/ 6 h 120"/>
                <a:gd name="T6" fmla="*/ 0 w 112"/>
                <a:gd name="T7" fmla="*/ 115 h 120"/>
                <a:gd name="T8" fmla="*/ 8 w 112"/>
                <a:gd name="T9" fmla="*/ 120 h 120"/>
                <a:gd name="T10" fmla="*/ 112 w 112"/>
                <a:gd name="T11" fmla="*/ 60 h 1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" h="120">
                  <a:moveTo>
                    <a:pt x="112" y="60"/>
                  </a:moveTo>
                  <a:lnTo>
                    <a:pt x="8" y="0"/>
                  </a:lnTo>
                  <a:lnTo>
                    <a:pt x="0" y="6"/>
                  </a:lnTo>
                  <a:lnTo>
                    <a:pt x="0" y="115"/>
                  </a:lnTo>
                  <a:lnTo>
                    <a:pt x="8" y="120"/>
                  </a:lnTo>
                  <a:lnTo>
                    <a:pt x="112" y="60"/>
                  </a:lnTo>
                  <a:close/>
                </a:path>
              </a:pathLst>
            </a:custGeom>
            <a:solidFill>
              <a:srgbClr val="AD91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060" name="Rectangle 9">
              <a:extLst>
                <a:ext uri="{FF2B5EF4-FFF2-40B4-BE49-F238E27FC236}">
                  <a16:creationId xmlns:a16="http://schemas.microsoft.com/office/drawing/2014/main" id="{B920C5A8-AF19-4F6D-AF68-B59D0F476557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7302" y="4056"/>
              <a:ext cx="120" cy="12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2061" name="Freeform 10">
              <a:extLst>
                <a:ext uri="{FF2B5EF4-FFF2-40B4-BE49-F238E27FC236}">
                  <a16:creationId xmlns:a16="http://schemas.microsoft.com/office/drawing/2014/main" id="{28CD3D51-7C7B-47A7-ACEA-42F33962501E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7482" y="4091"/>
              <a:ext cx="44" cy="51"/>
            </a:xfrm>
            <a:custGeom>
              <a:avLst/>
              <a:gdLst>
                <a:gd name="T0" fmla="*/ 44 w 44"/>
                <a:gd name="T1" fmla="*/ 25 h 51"/>
                <a:gd name="T2" fmla="*/ 0 w 44"/>
                <a:gd name="T3" fmla="*/ 0 h 51"/>
                <a:gd name="T4" fmla="*/ 0 w 44"/>
                <a:gd name="T5" fmla="*/ 51 h 51"/>
                <a:gd name="T6" fmla="*/ 44 w 44"/>
                <a:gd name="T7" fmla="*/ 25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44" y="25"/>
                  </a:moveTo>
                  <a:lnTo>
                    <a:pt x="0" y="0"/>
                  </a:lnTo>
                  <a:lnTo>
                    <a:pt x="0" y="51"/>
                  </a:lnTo>
                  <a:lnTo>
                    <a:pt x="44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2051" name="Tijdelijke aanduiding voor titel 1">
            <a:extLst>
              <a:ext uri="{FF2B5EF4-FFF2-40B4-BE49-F238E27FC236}">
                <a16:creationId xmlns:a16="http://schemas.microsoft.com/office/drawing/2014/main" id="{6C685EE9-F4D3-4E25-811A-22083588BB8C}"/>
              </a:ext>
            </a:extLst>
          </p:cNvPr>
          <p:cNvSpPr>
            <a:spLocks noGrp="1" noSelect="1" noChangeArrowheads="1"/>
          </p:cNvSpPr>
          <p:nvPr>
            <p:ph type="title"/>
          </p:nvPr>
        </p:nvSpPr>
        <p:spPr bwMode="auto">
          <a:xfrm>
            <a:off x="565150" y="565150"/>
            <a:ext cx="11029950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[Titel]</a:t>
            </a:r>
          </a:p>
        </p:txBody>
      </p:sp>
      <p:sp>
        <p:nvSpPr>
          <p:cNvPr id="3" name="Tijdelijke aanduiding voor tekst 2 (JU-Free)">
            <a:extLst>
              <a:ext uri="{FF2B5EF4-FFF2-40B4-BE49-F238E27FC236}">
                <a16:creationId xmlns:a16="http://schemas.microsoft.com/office/drawing/2014/main" id="{6C8F9648-25A9-4D10-B53D-EBF7CB6C06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50" y="2068513"/>
            <a:ext cx="11029950" cy="4032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/>
              <a:t>JU-LEVEL1=Opsomming 1e niveau</a:t>
            </a:r>
          </a:p>
          <a:p>
            <a:pPr lvl="1"/>
            <a:r>
              <a:rPr lang="nl-NL"/>
              <a:t>JU-LEVEL2=Opsomming 2e niveau</a:t>
            </a:r>
          </a:p>
          <a:p>
            <a:pPr lvl="2"/>
            <a:r>
              <a:rPr lang="nl-NL"/>
              <a:t>JU-LEVEL3=Opsomming 3e niveau</a:t>
            </a:r>
          </a:p>
          <a:p>
            <a:pPr lvl="3"/>
            <a:r>
              <a:rPr lang="nl-NL"/>
              <a:t>JU-LEVEL4=Kop</a:t>
            </a:r>
          </a:p>
          <a:p>
            <a:pPr lvl="4"/>
            <a:r>
              <a:rPr lang="nl-NL"/>
              <a:t>JU-LEVEL5=Basistekst</a:t>
            </a:r>
          </a:p>
          <a:p>
            <a:pPr lvl="5"/>
            <a:r>
              <a:rPr lang="nl-NL"/>
              <a:t>JU-LEVEL6=Zwevend 1e niveau</a:t>
            </a:r>
          </a:p>
          <a:p>
            <a:pPr lvl="6"/>
            <a:r>
              <a:rPr lang="nl-NL"/>
              <a:t>JU-LEVEL7=Zwevend 2e niveau</a:t>
            </a:r>
          </a:p>
          <a:p>
            <a:pPr lvl="7"/>
            <a:r>
              <a:rPr lang="nl-NL"/>
              <a:t>JU-LEVEL8=Zwevend 3e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F23810D-19E8-47D7-BE43-D88E5D9D83F5}"/>
              </a:ext>
            </a:extLst>
          </p:cNvPr>
          <p:cNvSpPr>
            <a:spLocks noGrp="1" noSelect="1"/>
          </p:cNvSpPr>
          <p:nvPr>
            <p:ph type="dt" sz="half" idx="2"/>
          </p:nvPr>
        </p:nvSpPr>
        <p:spPr>
          <a:xfrm>
            <a:off x="565150" y="6534150"/>
            <a:ext cx="1260475" cy="25241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500" dirty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477AFFD-1197-4B84-9E3E-78B0928488E1}"/>
              </a:ext>
            </a:extLst>
          </p:cNvPr>
          <p:cNvSpPr>
            <a:spLocks noGrp="1" noSelect="1"/>
          </p:cNvSpPr>
          <p:nvPr>
            <p:ph type="ftr" sz="quarter" idx="3"/>
          </p:nvPr>
        </p:nvSpPr>
        <p:spPr>
          <a:xfrm>
            <a:off x="1508125" y="6264275"/>
            <a:ext cx="9864725" cy="25241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/>
              <a:t>Online scholing Bespreken van laaggeletterdheid | Voel je goed! | Verwijzers - deel I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580522D-C1F2-4BD8-B091-C6CC8C0ED4DD}"/>
              </a:ext>
            </a:extLst>
          </p:cNvPr>
          <p:cNvSpPr>
            <a:spLocks noGrp="1" noSelect="1"/>
          </p:cNvSpPr>
          <p:nvPr>
            <p:ph type="sldNum" sz="quarter" idx="4"/>
          </p:nvPr>
        </p:nvSpPr>
        <p:spPr>
          <a:xfrm>
            <a:off x="565150" y="6264275"/>
            <a:ext cx="755650" cy="25241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3D34DC5A-9CBD-42C6-9E6B-E86AA662FE8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  <p:sldLayoutId id="2147483791" r:id="rId17"/>
    <p:sldLayoutId id="2147483792" r:id="rId18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HelveticaNeueLT Pro 55 Roman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HelveticaNeueLT Pro 55 Roman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HelveticaNeueLT Pro 55 Roman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HelveticaNeueLT Pro 55 Roman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HelveticaNeueLT Pro 55 Roman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HelveticaNeueLT Pro 55 Roman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HelveticaNeueLT Pro 55 Roman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HelveticaNeueLT Pro 55 Roman" pitchFamily="34" charset="0"/>
        </a:defRPr>
      </a:lvl9pPr>
    </p:titleStyle>
    <p:bodyStyle>
      <a:lvl1pPr marL="179388" indent="-179388" algn="l" rtl="0" fontAlgn="base">
        <a:lnSpc>
          <a:spcPct val="133000"/>
        </a:lnSpc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58775" indent="-179388" algn="l" rtl="0" fontAlgn="base">
        <a:lnSpc>
          <a:spcPct val="133000"/>
        </a:lnSpc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39750" indent="-179388" algn="l" rtl="0" fontAlgn="base">
        <a:lnSpc>
          <a:spcPct val="133000"/>
        </a:lnSpc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algn="l" rtl="0" fontAlgn="base">
        <a:lnSpc>
          <a:spcPct val="133000"/>
        </a:lnSpc>
        <a:spcBef>
          <a:spcPts val="2400"/>
        </a:spcBef>
        <a:spcAft>
          <a:spcPct val="0"/>
        </a:spcAft>
        <a:buFont typeface="Arial" panose="020B0604020202020204" pitchFamily="34" charset="0"/>
        <a:defRPr sz="1500" kern="1200">
          <a:solidFill>
            <a:schemeClr val="tx2"/>
          </a:solidFill>
          <a:latin typeface="+mn-lt"/>
          <a:ea typeface="+mn-ea"/>
          <a:cs typeface="+mn-cs"/>
        </a:defRPr>
      </a:lvl4pPr>
      <a:lvl5pPr algn="l" rtl="0" fontAlgn="base">
        <a:lnSpc>
          <a:spcPct val="133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0000" marR="0" indent="0" algn="l" defTabSz="914400" rtl="0" eaLnBrk="1" fontAlgn="auto" latinLnBrk="0" hangingPunct="1">
        <a:lnSpc>
          <a:spcPct val="1330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360000" marR="0" indent="0" algn="l" defTabSz="914400" rtl="0" eaLnBrk="1" fontAlgn="auto" latinLnBrk="0" hangingPunct="1">
        <a:lnSpc>
          <a:spcPct val="1330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540000" marR="0" indent="0" algn="l" defTabSz="914400" rtl="0" eaLnBrk="1" fontAlgn="auto" latinLnBrk="0" hangingPunct="1">
        <a:lnSpc>
          <a:spcPct val="1330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33000"/>
        </a:lnSpc>
        <a:spcBef>
          <a:spcPts val="0"/>
        </a:spcBef>
        <a:buFont typeface="Arial" panose="020B0604020202020204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4">
            <a:extLst>
              <a:ext uri="{FF2B5EF4-FFF2-40B4-BE49-F238E27FC236}">
                <a16:creationId xmlns:a16="http://schemas.microsoft.com/office/drawing/2014/main" id="{F5C9F97F-E2CB-4441-B597-B2FDE9DFC66A}"/>
              </a:ext>
            </a:extLst>
          </p:cNvPr>
          <p:cNvGrpSpPr>
            <a:grpSpLocks noSelect="1" noChangeAspect="1"/>
          </p:cNvGrpSpPr>
          <p:nvPr userDrawn="1"/>
        </p:nvGrpSpPr>
        <p:grpSpPr bwMode="auto">
          <a:xfrm>
            <a:off x="11588750" y="6219825"/>
            <a:ext cx="358775" cy="409575"/>
            <a:chOff x="7300" y="3918"/>
            <a:chExt cx="226" cy="258"/>
          </a:xfrm>
        </p:grpSpPr>
        <p:sp>
          <p:nvSpPr>
            <p:cNvPr id="3080" name="Freeform 5">
              <a:extLst>
                <a:ext uri="{FF2B5EF4-FFF2-40B4-BE49-F238E27FC236}">
                  <a16:creationId xmlns:a16="http://schemas.microsoft.com/office/drawing/2014/main" id="{FFBA9AFF-1FB6-4C21-8701-2651FD1C1BB8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7300" y="3918"/>
              <a:ext cx="224" cy="121"/>
            </a:xfrm>
            <a:custGeom>
              <a:avLst/>
              <a:gdLst>
                <a:gd name="T0" fmla="*/ 224 w 1119"/>
                <a:gd name="T1" fmla="*/ 61 h 605"/>
                <a:gd name="T2" fmla="*/ 112 w 1119"/>
                <a:gd name="T3" fmla="*/ 121 h 605"/>
                <a:gd name="T4" fmla="*/ 0 w 1119"/>
                <a:gd name="T5" fmla="*/ 61 h 605"/>
                <a:gd name="T6" fmla="*/ 112 w 1119"/>
                <a:gd name="T7" fmla="*/ 0 h 605"/>
                <a:gd name="T8" fmla="*/ 224 w 1119"/>
                <a:gd name="T9" fmla="*/ 61 h 6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19" h="605">
                  <a:moveTo>
                    <a:pt x="1119" y="303"/>
                  </a:moveTo>
                  <a:cubicBezTo>
                    <a:pt x="1009" y="483"/>
                    <a:pt x="800" y="605"/>
                    <a:pt x="560" y="605"/>
                  </a:cubicBezTo>
                  <a:cubicBezTo>
                    <a:pt x="319" y="605"/>
                    <a:pt x="110" y="483"/>
                    <a:pt x="0" y="303"/>
                  </a:cubicBezTo>
                  <a:cubicBezTo>
                    <a:pt x="110" y="122"/>
                    <a:pt x="319" y="0"/>
                    <a:pt x="560" y="0"/>
                  </a:cubicBezTo>
                  <a:cubicBezTo>
                    <a:pt x="800" y="0"/>
                    <a:pt x="1009" y="122"/>
                    <a:pt x="1119" y="30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081" name="Oval 6">
              <a:extLst>
                <a:ext uri="{FF2B5EF4-FFF2-40B4-BE49-F238E27FC236}">
                  <a16:creationId xmlns:a16="http://schemas.microsoft.com/office/drawing/2014/main" id="{C7A2F186-363B-4D4C-A864-27ACC19E7D22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7371" y="3938"/>
              <a:ext cx="82" cy="82"/>
            </a:xfrm>
            <a:prstGeom prst="ellipse">
              <a:avLst/>
            </a:prstGeom>
            <a:solidFill>
              <a:srgbClr val="AD91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3082" name="Oval 7">
              <a:extLst>
                <a:ext uri="{FF2B5EF4-FFF2-40B4-BE49-F238E27FC236}">
                  <a16:creationId xmlns:a16="http://schemas.microsoft.com/office/drawing/2014/main" id="{47348EBE-14F7-42CE-A28F-58475E6BACD3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7394" y="3961"/>
              <a:ext cx="36" cy="3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3083" name="Freeform 8">
              <a:extLst>
                <a:ext uri="{FF2B5EF4-FFF2-40B4-BE49-F238E27FC236}">
                  <a16:creationId xmlns:a16="http://schemas.microsoft.com/office/drawing/2014/main" id="{126F469A-7AFB-4D1C-B09F-CDFEBC70E269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7414" y="4056"/>
              <a:ext cx="112" cy="120"/>
            </a:xfrm>
            <a:custGeom>
              <a:avLst/>
              <a:gdLst>
                <a:gd name="T0" fmla="*/ 112 w 112"/>
                <a:gd name="T1" fmla="*/ 60 h 120"/>
                <a:gd name="T2" fmla="*/ 8 w 112"/>
                <a:gd name="T3" fmla="*/ 0 h 120"/>
                <a:gd name="T4" fmla="*/ 0 w 112"/>
                <a:gd name="T5" fmla="*/ 6 h 120"/>
                <a:gd name="T6" fmla="*/ 0 w 112"/>
                <a:gd name="T7" fmla="*/ 115 h 120"/>
                <a:gd name="T8" fmla="*/ 8 w 112"/>
                <a:gd name="T9" fmla="*/ 120 h 120"/>
                <a:gd name="T10" fmla="*/ 112 w 112"/>
                <a:gd name="T11" fmla="*/ 60 h 1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" h="120">
                  <a:moveTo>
                    <a:pt x="112" y="60"/>
                  </a:moveTo>
                  <a:lnTo>
                    <a:pt x="8" y="0"/>
                  </a:lnTo>
                  <a:lnTo>
                    <a:pt x="0" y="6"/>
                  </a:lnTo>
                  <a:lnTo>
                    <a:pt x="0" y="115"/>
                  </a:lnTo>
                  <a:lnTo>
                    <a:pt x="8" y="120"/>
                  </a:lnTo>
                  <a:lnTo>
                    <a:pt x="112" y="60"/>
                  </a:lnTo>
                  <a:close/>
                </a:path>
              </a:pathLst>
            </a:custGeom>
            <a:solidFill>
              <a:srgbClr val="AD91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084" name="Rectangle 9">
              <a:extLst>
                <a:ext uri="{FF2B5EF4-FFF2-40B4-BE49-F238E27FC236}">
                  <a16:creationId xmlns:a16="http://schemas.microsoft.com/office/drawing/2014/main" id="{195385C3-E08C-4C99-864F-FCDC4BA98012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7302" y="4056"/>
              <a:ext cx="120" cy="12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3085" name="Freeform 10">
              <a:extLst>
                <a:ext uri="{FF2B5EF4-FFF2-40B4-BE49-F238E27FC236}">
                  <a16:creationId xmlns:a16="http://schemas.microsoft.com/office/drawing/2014/main" id="{CB7759D8-5252-41DF-B7AC-3100FCE095A7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7482" y="4091"/>
              <a:ext cx="44" cy="51"/>
            </a:xfrm>
            <a:custGeom>
              <a:avLst/>
              <a:gdLst>
                <a:gd name="T0" fmla="*/ 44 w 44"/>
                <a:gd name="T1" fmla="*/ 25 h 51"/>
                <a:gd name="T2" fmla="*/ 0 w 44"/>
                <a:gd name="T3" fmla="*/ 0 h 51"/>
                <a:gd name="T4" fmla="*/ 0 w 44"/>
                <a:gd name="T5" fmla="*/ 51 h 51"/>
                <a:gd name="T6" fmla="*/ 44 w 44"/>
                <a:gd name="T7" fmla="*/ 25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44" y="25"/>
                  </a:moveTo>
                  <a:lnTo>
                    <a:pt x="0" y="0"/>
                  </a:lnTo>
                  <a:lnTo>
                    <a:pt x="0" y="51"/>
                  </a:lnTo>
                  <a:lnTo>
                    <a:pt x="44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3075" name="Tijdelijke aanduiding voor titel 1">
            <a:extLst>
              <a:ext uri="{FF2B5EF4-FFF2-40B4-BE49-F238E27FC236}">
                <a16:creationId xmlns:a16="http://schemas.microsoft.com/office/drawing/2014/main" id="{39F0406C-87FF-41E4-8F3A-67385BE66722}"/>
              </a:ext>
            </a:extLst>
          </p:cNvPr>
          <p:cNvSpPr>
            <a:spLocks noGrp="1" noSelect="1" noChangeArrowheads="1"/>
          </p:cNvSpPr>
          <p:nvPr>
            <p:ph type="title"/>
          </p:nvPr>
        </p:nvSpPr>
        <p:spPr bwMode="auto">
          <a:xfrm>
            <a:off x="565150" y="565150"/>
            <a:ext cx="11029950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[Titel]</a:t>
            </a:r>
          </a:p>
        </p:txBody>
      </p:sp>
      <p:sp>
        <p:nvSpPr>
          <p:cNvPr id="3" name="Tijdelijke aanduiding voor tekst 2 (JU-Free)">
            <a:extLst>
              <a:ext uri="{FF2B5EF4-FFF2-40B4-BE49-F238E27FC236}">
                <a16:creationId xmlns:a16="http://schemas.microsoft.com/office/drawing/2014/main" id="{1479F1E0-4CC3-4CE4-9009-01D7029A70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50" y="2068513"/>
            <a:ext cx="11029950" cy="4032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/>
              <a:t>JU-LEVEL1=Opsomming 1e niveau</a:t>
            </a:r>
          </a:p>
          <a:p>
            <a:pPr lvl="1"/>
            <a:r>
              <a:rPr lang="nl-NL"/>
              <a:t>JU-LEVEL2=Opsomming 2e niveau</a:t>
            </a:r>
          </a:p>
          <a:p>
            <a:pPr lvl="2"/>
            <a:r>
              <a:rPr lang="nl-NL"/>
              <a:t>JU-LEVEL3=Opsomming 3e niveau</a:t>
            </a:r>
          </a:p>
          <a:p>
            <a:pPr lvl="3"/>
            <a:r>
              <a:rPr lang="nl-NL"/>
              <a:t>JU-LEVEL4=Kop</a:t>
            </a:r>
          </a:p>
          <a:p>
            <a:pPr lvl="4"/>
            <a:r>
              <a:rPr lang="nl-NL"/>
              <a:t>JU-LEVEL5=Basistekst</a:t>
            </a:r>
          </a:p>
          <a:p>
            <a:pPr lvl="5"/>
            <a:r>
              <a:rPr lang="nl-NL"/>
              <a:t>JU-LEVEL6=Zwevend 1e niveau</a:t>
            </a:r>
          </a:p>
          <a:p>
            <a:pPr lvl="6"/>
            <a:r>
              <a:rPr lang="nl-NL"/>
              <a:t>JU-LEVEL7=Zwevend 2e niveau</a:t>
            </a:r>
          </a:p>
          <a:p>
            <a:pPr lvl="7"/>
            <a:r>
              <a:rPr lang="nl-NL"/>
              <a:t>JU-LEVEL8=Zwevend 3e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6AE80FD-9C03-4A00-B750-8F94A49AF565}"/>
              </a:ext>
            </a:extLst>
          </p:cNvPr>
          <p:cNvSpPr>
            <a:spLocks noGrp="1" noSelect="1"/>
          </p:cNvSpPr>
          <p:nvPr>
            <p:ph type="dt" sz="half" idx="2"/>
          </p:nvPr>
        </p:nvSpPr>
        <p:spPr>
          <a:xfrm>
            <a:off x="565150" y="6534150"/>
            <a:ext cx="1260475" cy="25241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500" dirty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6A166F7-740E-4F2A-99FF-81EF9FDEEEA6}"/>
              </a:ext>
            </a:extLst>
          </p:cNvPr>
          <p:cNvSpPr>
            <a:spLocks noGrp="1" noSelect="1"/>
          </p:cNvSpPr>
          <p:nvPr>
            <p:ph type="ftr" sz="quarter" idx="3"/>
          </p:nvPr>
        </p:nvSpPr>
        <p:spPr>
          <a:xfrm>
            <a:off x="1508125" y="6264275"/>
            <a:ext cx="9864725" cy="25241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/>
              <a:t>Online scholing Bespreken van laaggeletterdheid | Voel je goed! | Verwijzers - deel I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4433734-27E6-4048-86CE-C6502C73A855}"/>
              </a:ext>
            </a:extLst>
          </p:cNvPr>
          <p:cNvSpPr>
            <a:spLocks noGrp="1" noSelect="1"/>
          </p:cNvSpPr>
          <p:nvPr>
            <p:ph type="sldNum" sz="quarter" idx="4"/>
          </p:nvPr>
        </p:nvSpPr>
        <p:spPr>
          <a:xfrm>
            <a:off x="565150" y="6264275"/>
            <a:ext cx="755650" cy="25241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44238AC6-7A6C-449E-AD40-6211A79F99A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  <p:sldLayoutId id="2147483809" r:id="rId17"/>
    <p:sldLayoutId id="2147483810" r:id="rId18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HelveticaNeueLT Pro 55 Roman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HelveticaNeueLT Pro 55 Roman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HelveticaNeueLT Pro 55 Roman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HelveticaNeueLT Pro 55 Roman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HelveticaNeueLT Pro 55 Roman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HelveticaNeueLT Pro 55 Roman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HelveticaNeueLT Pro 55 Roman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HelveticaNeueLT Pro 55 Roman" pitchFamily="34" charset="0"/>
        </a:defRPr>
      </a:lvl9pPr>
    </p:titleStyle>
    <p:bodyStyle>
      <a:lvl1pPr marL="179388" indent="-179388" algn="l" rtl="0" fontAlgn="base">
        <a:lnSpc>
          <a:spcPct val="133000"/>
        </a:lnSpc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58775" indent="-179388" algn="l" rtl="0" fontAlgn="base">
        <a:lnSpc>
          <a:spcPct val="133000"/>
        </a:lnSpc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39750" indent="-179388" algn="l" rtl="0" fontAlgn="base">
        <a:lnSpc>
          <a:spcPct val="133000"/>
        </a:lnSpc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algn="l" rtl="0" fontAlgn="base">
        <a:lnSpc>
          <a:spcPct val="133000"/>
        </a:lnSpc>
        <a:spcBef>
          <a:spcPts val="2400"/>
        </a:spcBef>
        <a:spcAft>
          <a:spcPct val="0"/>
        </a:spcAft>
        <a:buFont typeface="Arial" panose="020B0604020202020204" pitchFamily="34" charset="0"/>
        <a:defRPr sz="1500" kern="1200">
          <a:solidFill>
            <a:schemeClr val="tx2"/>
          </a:solidFill>
          <a:latin typeface="+mn-lt"/>
          <a:ea typeface="+mn-ea"/>
          <a:cs typeface="+mn-cs"/>
        </a:defRPr>
      </a:lvl4pPr>
      <a:lvl5pPr algn="l" rtl="0" fontAlgn="base">
        <a:lnSpc>
          <a:spcPct val="133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0000" marR="0" indent="0" algn="l" defTabSz="914400" rtl="0" eaLnBrk="1" fontAlgn="auto" latinLnBrk="0" hangingPunct="1">
        <a:lnSpc>
          <a:spcPct val="1330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360000" marR="0" indent="0" algn="l" defTabSz="914400" rtl="0" eaLnBrk="1" fontAlgn="auto" latinLnBrk="0" hangingPunct="1">
        <a:lnSpc>
          <a:spcPct val="1330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540000" marR="0" indent="0" algn="l" defTabSz="914400" rtl="0" eaLnBrk="1" fontAlgn="auto" latinLnBrk="0" hangingPunct="1">
        <a:lnSpc>
          <a:spcPct val="1330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33000"/>
        </a:lnSpc>
        <a:spcBef>
          <a:spcPts val="0"/>
        </a:spcBef>
        <a:buFont typeface="Arial" panose="020B0604020202020204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SYJ21a93buk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zenenschrijven.nl/projectvoel-je-goed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Relationship Id="rId4" Type="http://schemas.openxmlformats.org/officeDocument/2006/relationships/hyperlink" Target="mailto:mariekewiebing@lezenenschrijven.n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el 7">
            <a:extLst>
              <a:ext uri="{FF2B5EF4-FFF2-40B4-BE49-F238E27FC236}">
                <a16:creationId xmlns:a16="http://schemas.microsoft.com/office/drawing/2014/main" id="{054E3730-15EC-4A96-BA99-D4142678514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04838" y="820738"/>
            <a:ext cx="10923587" cy="1393825"/>
          </a:xfrm>
        </p:spPr>
        <p:txBody>
          <a:bodyPr/>
          <a:lstStyle/>
          <a:p>
            <a:r>
              <a:rPr lang="nl-NL" altLang="nl-NL"/>
              <a:t>Online scholing</a:t>
            </a:r>
          </a:p>
        </p:txBody>
      </p:sp>
      <p:sp>
        <p:nvSpPr>
          <p:cNvPr id="61443" name="Ondertitel 8">
            <a:extLst>
              <a:ext uri="{FF2B5EF4-FFF2-40B4-BE49-F238E27FC236}">
                <a16:creationId xmlns:a16="http://schemas.microsoft.com/office/drawing/2014/main" id="{B23C77CB-6EA3-4093-8F83-0381622F34B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571500" y="2178050"/>
            <a:ext cx="10998200" cy="1227138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l-NL" altLang="nl-NL" sz="7200"/>
              <a:t>Bespreken van laaggeletterdheid</a:t>
            </a:r>
          </a:p>
          <a:p>
            <a:r>
              <a:rPr lang="nl-NL" altLang="nl-NL" sz="2400"/>
              <a:t>op basis van principes van motiverende gespreksvoering</a:t>
            </a:r>
          </a:p>
        </p:txBody>
      </p:sp>
      <p:sp>
        <p:nvSpPr>
          <p:cNvPr id="61444" name="Tijdelijke aanduiding voor tekst 11">
            <a:extLst>
              <a:ext uri="{FF2B5EF4-FFF2-40B4-BE49-F238E27FC236}">
                <a16:creationId xmlns:a16="http://schemas.microsoft.com/office/drawing/2014/main" id="{7E83DD4B-75EA-4082-BF4E-AE66E1A426B2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 bwMode="auto">
          <a:xfrm>
            <a:off x="604838" y="5424488"/>
            <a:ext cx="7657072" cy="925512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 altLang="nl-NL" dirty="0"/>
          </a:p>
          <a:p>
            <a:endParaRPr lang="nl-NL" altLang="nl-NL" dirty="0"/>
          </a:p>
          <a:p>
            <a:r>
              <a:rPr lang="nl-NL" altLang="nl-NL" sz="1600" dirty="0"/>
              <a:t>Online scholing Bespreken van laaggeletterdheid | Voel je goed! | Verwijzers</a:t>
            </a:r>
          </a:p>
        </p:txBody>
      </p:sp>
      <p:pic>
        <p:nvPicPr>
          <p:cNvPr id="61445" name="Afbeelding 1">
            <a:extLst>
              <a:ext uri="{FF2B5EF4-FFF2-40B4-BE49-F238E27FC236}">
                <a16:creationId xmlns:a16="http://schemas.microsoft.com/office/drawing/2014/main" id="{C80BB56A-5C8F-4480-8F87-B4AAED01F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625" y="2787650"/>
            <a:ext cx="2844800" cy="202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el 1">
            <a:extLst>
              <a:ext uri="{FF2B5EF4-FFF2-40B4-BE49-F238E27FC236}">
                <a16:creationId xmlns:a16="http://schemas.microsoft.com/office/drawing/2014/main" id="{C28C7406-059F-4B74-B591-1C17179B35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Voel je goed!, omdat (1):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F559E6F-D746-4299-9903-9ECAD90F7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  <a:p>
            <a:pPr marL="0" indent="0">
              <a:buNone/>
            </a:pPr>
            <a:endParaRPr lang="nl-NL" sz="2400"/>
          </a:p>
          <a:p>
            <a:pPr marL="0" indent="0">
              <a:buNone/>
            </a:pPr>
            <a:r>
              <a:rPr lang="nl-NL" sz="2400" b="1"/>
              <a:t>NB Verleidelijke eetomgeving!</a:t>
            </a:r>
          </a:p>
          <a:p>
            <a:endParaRPr lang="nl-NL"/>
          </a:p>
          <a:p>
            <a:pPr marL="0" indent="0">
              <a:buNone/>
            </a:pPr>
            <a:r>
              <a:rPr lang="nl-NL" sz="2400"/>
              <a:t>Vergrote kans op overgewicht en aandoeningen die daarvan het gevolg zijn.</a:t>
            </a:r>
          </a:p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67588" name="Tijdelijke aanduiding voor voettekst 3">
            <a:extLst>
              <a:ext uri="{FF2B5EF4-FFF2-40B4-BE49-F238E27FC236}">
                <a16:creationId xmlns:a16="http://schemas.microsoft.com/office/drawing/2014/main" id="{0100F6E9-0319-4E4D-B090-324127A42A4D}"/>
              </a:ext>
            </a:extLst>
          </p:cNvPr>
          <p:cNvSpPr>
            <a:spLocks noGrp="1" noChangeArrowheads="1"/>
          </p:cNvSpPr>
          <p:nvPr>
            <p:ph type="ftr" sz="quarter" idx="100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Pro 55 Roma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Pro 55 Roma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1200" dirty="0">
                <a:solidFill>
                  <a:schemeClr val="tx2"/>
                </a:solidFill>
              </a:rPr>
              <a:t>Online scholing Bespreken van laaggeletterdheid | Voel je goed! | Verwijzers</a:t>
            </a:r>
          </a:p>
        </p:txBody>
      </p:sp>
      <p:sp>
        <p:nvSpPr>
          <p:cNvPr id="67589" name="Tijdelijke aanduiding voor dianummer 4">
            <a:extLst>
              <a:ext uri="{FF2B5EF4-FFF2-40B4-BE49-F238E27FC236}">
                <a16:creationId xmlns:a16="http://schemas.microsoft.com/office/drawing/2014/main" id="{F3C20D34-4CB8-4BFD-8246-A19EC0015E42}"/>
              </a:ext>
            </a:extLst>
          </p:cNvPr>
          <p:cNvSpPr>
            <a:spLocks noGrp="1" noChangeArrowheads="1"/>
          </p:cNvSpPr>
          <p:nvPr>
            <p:ph type="sldNum" sz="quarter" idx="100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Pro 55 Roma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Pro 55 Roma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67DB58E-D51F-490D-811D-88CD2C08042B}" type="slidenum">
              <a:rPr lang="nl-NL" altLang="nl-NL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nl-NL" altLang="nl-NL" dirty="0">
              <a:solidFill>
                <a:schemeClr val="tx2"/>
              </a:solidFill>
            </a:endParaRPr>
          </a:p>
        </p:txBody>
      </p:sp>
      <p:sp>
        <p:nvSpPr>
          <p:cNvPr id="67590" name="Tijdelijke aanduiding voor tekst 9 (JU-Free)">
            <a:extLst>
              <a:ext uri="{FF2B5EF4-FFF2-40B4-BE49-F238E27FC236}">
                <a16:creationId xmlns:a16="http://schemas.microsoft.com/office/drawing/2014/main" id="{1690C954-A0E3-48B7-9641-F9E6F3126516}"/>
              </a:ext>
            </a:extLst>
          </p:cNvPr>
          <p:cNvSpPr>
            <a:spLocks noGrp="1"/>
          </p:cNvSpPr>
          <p:nvPr>
            <p:ph type="body" idx="1000"/>
          </p:nvPr>
        </p:nvSpPr>
        <p:spPr bwMode="auto">
          <a:xfrm>
            <a:off x="-3600450" y="0"/>
            <a:ext cx="3552825" cy="2700338"/>
          </a:xfr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altLang="nl-NL"/>
          </a:p>
        </p:txBody>
      </p:sp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C5E07BE4-4E79-4EA5-BE5B-FA57A6F81D78}"/>
              </a:ext>
            </a:extLst>
          </p:cNvPr>
          <p:cNvSpPr txBox="1">
            <a:spLocks/>
          </p:cNvSpPr>
          <p:nvPr/>
        </p:nvSpPr>
        <p:spPr>
          <a:xfrm>
            <a:off x="565150" y="1689685"/>
            <a:ext cx="10512091" cy="1010653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vert="horz" lIns="0" tIns="0" rIns="0" bIns="0" rtlCol="0">
            <a:noAutofit/>
          </a:bodyPr>
          <a:lstStyle>
            <a:lvl1pPr marL="179388" indent="-179388" algn="l" rtl="0" fontAlgn="base">
              <a:lnSpc>
                <a:spcPct val="133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775" indent="-179388" algn="l" rtl="0" fontAlgn="base">
              <a:lnSpc>
                <a:spcPct val="133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79388" algn="l" rtl="0" fontAlgn="base">
              <a:lnSpc>
                <a:spcPct val="133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fontAlgn="base">
              <a:lnSpc>
                <a:spcPct val="133000"/>
              </a:lnSpc>
              <a:spcBef>
                <a:spcPts val="2400"/>
              </a:spcBef>
              <a:spcAft>
                <a:spcPct val="0"/>
              </a:spcAft>
              <a:buFont typeface="Arial" panose="020B0604020202020204" pitchFamily="34" charset="0"/>
              <a:defRPr sz="24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algn="l" rtl="0" fontAlgn="base">
              <a:lnSpc>
                <a:spcPct val="133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2" lvl="2" indent="0">
              <a:buNone/>
            </a:pPr>
            <a:r>
              <a:rPr lang="nl-NL" b="1">
                <a:solidFill>
                  <a:schemeClr val="tx1"/>
                </a:solidFill>
              </a:rPr>
              <a:t>Laaggeletterden</a:t>
            </a:r>
            <a:r>
              <a:rPr lang="nl-NL" b="0">
                <a:solidFill>
                  <a:schemeClr val="tx1"/>
                </a:solidFill>
              </a:rPr>
              <a:t> moeite hebben met het vinden, begrijpen, beoordelen en toepassen van informatie.</a:t>
            </a:r>
          </a:p>
          <a:p>
            <a:pPr marL="0" lvl="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7037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el 1">
            <a:extLst>
              <a:ext uri="{FF2B5EF4-FFF2-40B4-BE49-F238E27FC236}">
                <a16:creationId xmlns:a16="http://schemas.microsoft.com/office/drawing/2014/main" id="{C28C7406-059F-4B74-B591-1C17179B35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Voel je goed!, omdat (2):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F559E6F-D746-4299-9903-9ECAD90F7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/>
              <a:t>Met als gevolg:</a:t>
            </a:r>
          </a:p>
          <a:p>
            <a:pPr marL="342900" lvl="4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dirty="0"/>
              <a:t>Geen succesvolle begeleiding</a:t>
            </a:r>
          </a:p>
          <a:p>
            <a:pPr marL="342900" lvl="4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dirty="0"/>
              <a:t>Verergering klachten</a:t>
            </a:r>
          </a:p>
          <a:p>
            <a:pPr marL="342900" lvl="4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dirty="0"/>
              <a:t>Kleinere kans op tweede keer hulp zoeken</a:t>
            </a:r>
          </a:p>
        </p:txBody>
      </p:sp>
      <p:sp>
        <p:nvSpPr>
          <p:cNvPr id="67588" name="Tijdelijke aanduiding voor voettekst 3">
            <a:extLst>
              <a:ext uri="{FF2B5EF4-FFF2-40B4-BE49-F238E27FC236}">
                <a16:creationId xmlns:a16="http://schemas.microsoft.com/office/drawing/2014/main" id="{0100F6E9-0319-4E4D-B090-324127A42A4D}"/>
              </a:ext>
            </a:extLst>
          </p:cNvPr>
          <p:cNvSpPr>
            <a:spLocks noGrp="1" noChangeArrowheads="1"/>
          </p:cNvSpPr>
          <p:nvPr>
            <p:ph type="ftr" sz="quarter" idx="100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Pro 55 Roma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Pro 55 Roma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1200" dirty="0">
                <a:solidFill>
                  <a:schemeClr val="tx2"/>
                </a:solidFill>
              </a:rPr>
              <a:t>Online scholing Bespreken van laaggeletterdheid | Voel je goed! | Verwijzers</a:t>
            </a:r>
          </a:p>
        </p:txBody>
      </p:sp>
      <p:sp>
        <p:nvSpPr>
          <p:cNvPr id="67589" name="Tijdelijke aanduiding voor dianummer 4">
            <a:extLst>
              <a:ext uri="{FF2B5EF4-FFF2-40B4-BE49-F238E27FC236}">
                <a16:creationId xmlns:a16="http://schemas.microsoft.com/office/drawing/2014/main" id="{F3C20D34-4CB8-4BFD-8246-A19EC0015E42}"/>
              </a:ext>
            </a:extLst>
          </p:cNvPr>
          <p:cNvSpPr>
            <a:spLocks noGrp="1" noChangeArrowheads="1"/>
          </p:cNvSpPr>
          <p:nvPr>
            <p:ph type="sldNum" sz="quarter" idx="100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Pro 55 Roma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Pro 55 Roma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67DB58E-D51F-490D-811D-88CD2C08042B}" type="slidenum">
              <a:rPr lang="nl-NL" altLang="nl-NL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nl-NL" altLang="nl-NL">
              <a:solidFill>
                <a:schemeClr val="tx2"/>
              </a:solidFill>
            </a:endParaRPr>
          </a:p>
        </p:txBody>
      </p:sp>
      <p:sp>
        <p:nvSpPr>
          <p:cNvPr id="67590" name="Tijdelijke aanduiding voor tekst 9 (JU-Free)">
            <a:extLst>
              <a:ext uri="{FF2B5EF4-FFF2-40B4-BE49-F238E27FC236}">
                <a16:creationId xmlns:a16="http://schemas.microsoft.com/office/drawing/2014/main" id="{1690C954-A0E3-48B7-9641-F9E6F3126516}"/>
              </a:ext>
            </a:extLst>
          </p:cNvPr>
          <p:cNvSpPr>
            <a:spLocks noGrp="1"/>
          </p:cNvSpPr>
          <p:nvPr>
            <p:ph type="body" idx="1000"/>
          </p:nvPr>
        </p:nvSpPr>
        <p:spPr bwMode="auto">
          <a:xfrm>
            <a:off x="-3600450" y="0"/>
            <a:ext cx="3552825" cy="2700338"/>
          </a:xfr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altLang="nl-NL"/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FF3BD43D-1C7D-4702-B7C9-3490D80EA729}"/>
              </a:ext>
            </a:extLst>
          </p:cNvPr>
          <p:cNvSpPr txBox="1">
            <a:spLocks/>
          </p:cNvSpPr>
          <p:nvPr/>
        </p:nvSpPr>
        <p:spPr>
          <a:xfrm>
            <a:off x="596900" y="1661905"/>
            <a:ext cx="10512091" cy="1767095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vert="horz" lIns="0" tIns="0" rIns="0" bIns="0" rtlCol="0" anchor="t">
            <a:noAutofit/>
          </a:bodyPr>
          <a:lstStyle>
            <a:lvl1pPr marL="179388" indent="-179388" algn="l" rtl="0" fontAlgn="base">
              <a:lnSpc>
                <a:spcPct val="133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775" indent="-179388" algn="l" rtl="0" fontAlgn="base">
              <a:lnSpc>
                <a:spcPct val="133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79388" algn="l" rtl="0" fontAlgn="base">
              <a:lnSpc>
                <a:spcPct val="133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fontAlgn="base">
              <a:lnSpc>
                <a:spcPct val="133000"/>
              </a:lnSpc>
              <a:spcBef>
                <a:spcPts val="2400"/>
              </a:spcBef>
              <a:spcAft>
                <a:spcPct val="0"/>
              </a:spcAft>
              <a:buFont typeface="Arial" panose="020B0604020202020204" pitchFamily="34" charset="0"/>
              <a:defRPr sz="24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algn="l" rtl="0" fontAlgn="base">
              <a:lnSpc>
                <a:spcPct val="133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45" lvl="2" indent="0">
              <a:buNone/>
            </a:pPr>
            <a:r>
              <a:rPr lang="nl-NL" b="1" dirty="0"/>
              <a:t>Zorgverleners </a:t>
            </a:r>
            <a:r>
              <a:rPr lang="nl-NL" b="0" dirty="0"/>
              <a:t>vaak niet vragen of iemand moeite heeft met lezen, schrijven of rekenen.</a:t>
            </a:r>
            <a:endParaRPr lang="nl-NL" dirty="0"/>
          </a:p>
          <a:p>
            <a:pPr marL="360045" lvl="2" indent="0">
              <a:buNone/>
            </a:pPr>
            <a:r>
              <a:rPr lang="nl-NL" b="1" dirty="0"/>
              <a:t>Laaggeletterden</a:t>
            </a:r>
            <a:r>
              <a:rPr lang="nl-NL" b="0" dirty="0"/>
              <a:t> zich schamen om het zelf te zeggen</a:t>
            </a:r>
            <a:r>
              <a:rPr lang="nl-NL" dirty="0"/>
              <a:t>.</a:t>
            </a:r>
            <a:endParaRPr lang="nl-NL" b="0" dirty="0"/>
          </a:p>
          <a:p>
            <a:pPr marL="0" lvl="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4" name="Tekstballon: rechthoek 3">
            <a:extLst>
              <a:ext uri="{FF2B5EF4-FFF2-40B4-BE49-F238E27FC236}">
                <a16:creationId xmlns:a16="http://schemas.microsoft.com/office/drawing/2014/main" id="{3B2439ED-2285-70D4-A585-0DFBE6B26388}"/>
              </a:ext>
            </a:extLst>
          </p:cNvPr>
          <p:cNvSpPr/>
          <p:nvPr/>
        </p:nvSpPr>
        <p:spPr>
          <a:xfrm>
            <a:off x="8686801" y="4084638"/>
            <a:ext cx="2422190" cy="1767094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000" dirty="0">
                <a:latin typeface="+mj-lt"/>
              </a:rPr>
              <a:t>Laaggeletterdheid is een risicofactor voor de gezondheid</a:t>
            </a:r>
          </a:p>
        </p:txBody>
      </p:sp>
    </p:spTree>
    <p:extLst>
      <p:ext uri="{BB962C8B-B14F-4D97-AF65-F5344CB8AC3E}">
        <p14:creationId xmlns:p14="http://schemas.microsoft.com/office/powerpoint/2010/main" val="33726758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el 1">
            <a:extLst>
              <a:ext uri="{FF2B5EF4-FFF2-40B4-BE49-F238E27FC236}">
                <a16:creationId xmlns:a16="http://schemas.microsoft.com/office/drawing/2014/main" id="{C28C7406-059F-4B74-B591-1C17179B35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Diëtiste Jolande van Teeffelen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F559E6F-D746-4299-9903-9ECAD90F7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67588" name="Tijdelijke aanduiding voor voettekst 3">
            <a:extLst>
              <a:ext uri="{FF2B5EF4-FFF2-40B4-BE49-F238E27FC236}">
                <a16:creationId xmlns:a16="http://schemas.microsoft.com/office/drawing/2014/main" id="{0100F6E9-0319-4E4D-B090-324127A42A4D}"/>
              </a:ext>
            </a:extLst>
          </p:cNvPr>
          <p:cNvSpPr>
            <a:spLocks noGrp="1" noChangeArrowheads="1"/>
          </p:cNvSpPr>
          <p:nvPr>
            <p:ph type="ftr" sz="quarter" idx="100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Pro 55 Roma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Pro 55 Roma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1200" dirty="0">
                <a:solidFill>
                  <a:schemeClr val="tx2"/>
                </a:solidFill>
              </a:rPr>
              <a:t>Online scholing Bespreken van laaggeletterdheid | Voel je goed! | Verwijzers</a:t>
            </a:r>
          </a:p>
        </p:txBody>
      </p:sp>
      <p:sp>
        <p:nvSpPr>
          <p:cNvPr id="67589" name="Tijdelijke aanduiding voor dianummer 4">
            <a:extLst>
              <a:ext uri="{FF2B5EF4-FFF2-40B4-BE49-F238E27FC236}">
                <a16:creationId xmlns:a16="http://schemas.microsoft.com/office/drawing/2014/main" id="{F3C20D34-4CB8-4BFD-8246-A19EC0015E42}"/>
              </a:ext>
            </a:extLst>
          </p:cNvPr>
          <p:cNvSpPr>
            <a:spLocks noGrp="1" noChangeArrowheads="1"/>
          </p:cNvSpPr>
          <p:nvPr>
            <p:ph type="sldNum" sz="quarter" idx="100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Pro 55 Roma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Pro 55 Roma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67DB58E-D51F-490D-811D-88CD2C08042B}" type="slidenum">
              <a:rPr lang="nl-NL" altLang="nl-NL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nl-NL" altLang="nl-NL">
              <a:solidFill>
                <a:schemeClr val="tx2"/>
              </a:solidFill>
            </a:endParaRPr>
          </a:p>
        </p:txBody>
      </p:sp>
      <p:sp>
        <p:nvSpPr>
          <p:cNvPr id="67590" name="Tijdelijke aanduiding voor tekst 9 (JU-Free)">
            <a:extLst>
              <a:ext uri="{FF2B5EF4-FFF2-40B4-BE49-F238E27FC236}">
                <a16:creationId xmlns:a16="http://schemas.microsoft.com/office/drawing/2014/main" id="{1690C954-A0E3-48B7-9641-F9E6F3126516}"/>
              </a:ext>
            </a:extLst>
          </p:cNvPr>
          <p:cNvSpPr>
            <a:spLocks noGrp="1"/>
          </p:cNvSpPr>
          <p:nvPr>
            <p:ph type="body" idx="1000"/>
          </p:nvPr>
        </p:nvSpPr>
        <p:spPr bwMode="auto">
          <a:xfrm>
            <a:off x="-3600450" y="0"/>
            <a:ext cx="3552825" cy="2700338"/>
          </a:xfr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altLang="nl-NL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2EAC40CC-B6F5-4112-B75F-D8B733B039D0}"/>
              </a:ext>
            </a:extLst>
          </p:cNvPr>
          <p:cNvSpPr txBox="1"/>
          <p:nvPr/>
        </p:nvSpPr>
        <p:spPr>
          <a:xfrm>
            <a:off x="2134986" y="4684803"/>
            <a:ext cx="792202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nl-NL" sz="2400" i="1">
                <a:solidFill>
                  <a:schemeClr val="tx2"/>
                </a:solidFill>
              </a:rPr>
              <a:t>“Zorg op maat is informatie op maat. Je moet weten hoe taalvaardig je cliënt is, om hem of haar effectief zorg te kunnen verlenen.” 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6749369-DA43-438D-8B10-DBDC3821C0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1624" y="1737476"/>
            <a:ext cx="3776960" cy="2527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251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Voel je goed!</a:t>
            </a:r>
            <a:br>
              <a:rPr lang="nl-NL"/>
            </a:b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Doelgroep en doel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6DA5CE3-4738-4433-8FEE-5F1B37910FF2}"/>
              </a:ext>
            </a:extLst>
          </p:cNvPr>
          <p:cNvSpPr txBox="1"/>
          <p:nvPr/>
        </p:nvSpPr>
        <p:spPr>
          <a:xfrm>
            <a:off x="5379024" y="3842096"/>
            <a:ext cx="55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/>
              <a:t>-&gt;</a:t>
            </a:r>
          </a:p>
        </p:txBody>
      </p:sp>
      <p:pic>
        <p:nvPicPr>
          <p:cNvPr id="12" name="Afbeelding 11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07952FD4-7073-41BA-B50C-08296D0AE8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22" y="2896471"/>
            <a:ext cx="4531002" cy="2136171"/>
          </a:xfrm>
          <a:prstGeom prst="rect">
            <a:avLst/>
          </a:prstGeom>
        </p:spPr>
      </p:pic>
      <p:pic>
        <p:nvPicPr>
          <p:cNvPr id="14" name="Afbeelding 13" descr="Afbeelding met tekst, illustratie, visitekaartje&#10;&#10;Automatisch gegenereerde beschrijving">
            <a:extLst>
              <a:ext uri="{FF2B5EF4-FFF2-40B4-BE49-F238E27FC236}">
                <a16:creationId xmlns:a16="http://schemas.microsoft.com/office/drawing/2014/main" id="{45A172EA-5EED-4B36-8635-66E5B8B7B3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719" y="2896471"/>
            <a:ext cx="4840341" cy="2136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331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el 1">
            <a:extLst>
              <a:ext uri="{FF2B5EF4-FFF2-40B4-BE49-F238E27FC236}">
                <a16:creationId xmlns:a16="http://schemas.microsoft.com/office/drawing/2014/main" id="{C28C7406-059F-4B74-B591-1C17179B35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/>
              <a:t>Doelgroep en doel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F559E6F-D746-4299-9903-9ECAD90F7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b="1" dirty="0"/>
              <a:t>				</a:t>
            </a:r>
          </a:p>
        </p:txBody>
      </p:sp>
      <p:sp>
        <p:nvSpPr>
          <p:cNvPr id="67588" name="Tijdelijke aanduiding voor voettekst 3">
            <a:extLst>
              <a:ext uri="{FF2B5EF4-FFF2-40B4-BE49-F238E27FC236}">
                <a16:creationId xmlns:a16="http://schemas.microsoft.com/office/drawing/2014/main" id="{0100F6E9-0319-4E4D-B090-324127A42A4D}"/>
              </a:ext>
            </a:extLst>
          </p:cNvPr>
          <p:cNvSpPr>
            <a:spLocks noGrp="1" noChangeArrowheads="1"/>
          </p:cNvSpPr>
          <p:nvPr>
            <p:ph type="ftr" sz="quarter" idx="100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Pro 55 Roma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Pro 55 Roma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1200" dirty="0">
                <a:solidFill>
                  <a:schemeClr val="tx2"/>
                </a:solidFill>
              </a:rPr>
              <a:t>Live scholing Bespreken van laaggeletterdheid | Voel je goed! | Verwijzers </a:t>
            </a:r>
          </a:p>
        </p:txBody>
      </p:sp>
      <p:sp>
        <p:nvSpPr>
          <p:cNvPr id="67589" name="Tijdelijke aanduiding voor dianummer 4">
            <a:extLst>
              <a:ext uri="{FF2B5EF4-FFF2-40B4-BE49-F238E27FC236}">
                <a16:creationId xmlns:a16="http://schemas.microsoft.com/office/drawing/2014/main" id="{F3C20D34-4CB8-4BFD-8246-A19EC0015E42}"/>
              </a:ext>
            </a:extLst>
          </p:cNvPr>
          <p:cNvSpPr>
            <a:spLocks noGrp="1" noChangeArrowheads="1"/>
          </p:cNvSpPr>
          <p:nvPr>
            <p:ph type="sldNum" sz="quarter" idx="1002"/>
          </p:nvPr>
        </p:nvSpPr>
        <p:spPr bwMode="auto">
          <a:xfrm>
            <a:off x="589214" y="6264275"/>
            <a:ext cx="755650" cy="2524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Pro 55 Roma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Pro 55 Roma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dirty="0">
                <a:solidFill>
                  <a:schemeClr val="tx2"/>
                </a:solidFill>
              </a:rPr>
              <a:t>14</a:t>
            </a:r>
          </a:p>
        </p:txBody>
      </p:sp>
      <p:sp>
        <p:nvSpPr>
          <p:cNvPr id="67590" name="Tijdelijke aanduiding voor tekst 9 (JU-Free)">
            <a:extLst>
              <a:ext uri="{FF2B5EF4-FFF2-40B4-BE49-F238E27FC236}">
                <a16:creationId xmlns:a16="http://schemas.microsoft.com/office/drawing/2014/main" id="{1690C954-A0E3-48B7-9641-F9E6F3126516}"/>
              </a:ext>
            </a:extLst>
          </p:cNvPr>
          <p:cNvSpPr>
            <a:spLocks noGrp="1"/>
          </p:cNvSpPr>
          <p:nvPr>
            <p:ph type="body" idx="1000"/>
          </p:nvPr>
        </p:nvSpPr>
        <p:spPr bwMode="auto">
          <a:xfrm>
            <a:off x="-3600450" y="0"/>
            <a:ext cx="3552825" cy="2700338"/>
          </a:xfr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altLang="nl-NL"/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FF3BD43D-1C7D-4702-B7C9-3490D80EA729}"/>
              </a:ext>
            </a:extLst>
          </p:cNvPr>
          <p:cNvSpPr txBox="1">
            <a:spLocks/>
          </p:cNvSpPr>
          <p:nvPr/>
        </p:nvSpPr>
        <p:spPr>
          <a:xfrm>
            <a:off x="565150" y="1633129"/>
            <a:ext cx="8412595" cy="4467634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vert="horz" lIns="0" tIns="0" rIns="0" bIns="0" rtlCol="0">
            <a:noAutofit/>
          </a:bodyPr>
          <a:lstStyle>
            <a:lvl1pPr marL="179388" indent="-179388" algn="l" rtl="0" fontAlgn="base">
              <a:lnSpc>
                <a:spcPct val="133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775" indent="-179388" algn="l" rtl="0" fontAlgn="base">
              <a:lnSpc>
                <a:spcPct val="133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79388" algn="l" rtl="0" fontAlgn="base">
              <a:lnSpc>
                <a:spcPct val="133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fontAlgn="base">
              <a:lnSpc>
                <a:spcPct val="133000"/>
              </a:lnSpc>
              <a:spcBef>
                <a:spcPts val="2400"/>
              </a:spcBef>
              <a:spcAft>
                <a:spcPct val="0"/>
              </a:spcAft>
              <a:buFont typeface="Arial" panose="020B0604020202020204" pitchFamily="34" charset="0"/>
              <a:defRPr sz="24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algn="l" rtl="0" fontAlgn="base">
              <a:lnSpc>
                <a:spcPct val="133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2" lvl="2" indent="0">
              <a:buNone/>
            </a:pPr>
            <a:r>
              <a:rPr lang="nl-NL" b="1" dirty="0">
                <a:solidFill>
                  <a:schemeClr val="tx1"/>
                </a:solidFill>
              </a:rPr>
              <a:t>Voel je goed!, voor:</a:t>
            </a:r>
          </a:p>
          <a:p>
            <a:pPr marL="360362" lvl="2" indent="0">
              <a:buNone/>
            </a:pPr>
            <a:r>
              <a:rPr lang="nl-NL" sz="2400" dirty="0"/>
              <a:t>volwassenen die willen werken aan een gezonder gewicht </a:t>
            </a:r>
          </a:p>
          <a:p>
            <a:pPr marL="360362" lvl="2" indent="0">
              <a:buNone/>
            </a:pPr>
            <a:r>
              <a:rPr lang="nl-NL" sz="2400" dirty="0"/>
              <a:t>en moeite hebben met taal </a:t>
            </a:r>
            <a:endParaRPr lang="nl-NL" b="0" dirty="0">
              <a:solidFill>
                <a:schemeClr val="tx1"/>
              </a:solidFill>
            </a:endParaRPr>
          </a:p>
          <a:p>
            <a:pPr marL="360362" lvl="2" indent="0">
              <a:buNone/>
            </a:pPr>
            <a:r>
              <a:rPr lang="nl-NL" b="1" dirty="0"/>
              <a:t>m</a:t>
            </a:r>
            <a:r>
              <a:rPr lang="nl-NL" b="1" dirty="0">
                <a:solidFill>
                  <a:schemeClr val="tx1"/>
                </a:solidFill>
              </a:rPr>
              <a:t>et als doel:</a:t>
            </a:r>
          </a:p>
          <a:p>
            <a:pPr marL="360362" lvl="2" indent="0">
              <a:buNone/>
            </a:pPr>
            <a:r>
              <a:rPr lang="nl-NL" sz="2400" dirty="0"/>
              <a:t>een gezonder gevoel en gewicht, via verbetering van gezondheidsvaardigheden (incl. taalvaardigheden)</a:t>
            </a:r>
          </a:p>
          <a:p>
            <a:pPr marL="360362" lvl="2" indent="0">
              <a:buNone/>
            </a:pPr>
            <a:endParaRPr lang="nl-NL" sz="2400" dirty="0"/>
          </a:p>
          <a:p>
            <a:pPr marL="360362" lvl="2" indent="0">
              <a:buNone/>
            </a:pPr>
            <a:r>
              <a:rPr lang="nl-NL" b="1" dirty="0"/>
              <a:t>En in 2</a:t>
            </a:r>
            <a:r>
              <a:rPr lang="nl-NL" b="1" baseline="30000" dirty="0"/>
              <a:t>e</a:t>
            </a:r>
            <a:r>
              <a:rPr lang="nl-NL" b="1" dirty="0"/>
              <a:t> instantie het </a:t>
            </a:r>
            <a:r>
              <a:rPr lang="nl-NL" b="1" i="1" dirty="0"/>
              <a:t>nog</a:t>
            </a:r>
            <a:r>
              <a:rPr lang="nl-NL" b="1" dirty="0"/>
              <a:t> beter willen leren lezen, schrijven en/of rekenen…</a:t>
            </a:r>
            <a:endParaRPr lang="nl-NL" sz="2400" dirty="0"/>
          </a:p>
          <a:p>
            <a:pPr marL="0" lvl="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pic>
        <p:nvPicPr>
          <p:cNvPr id="10" name="Afbeelding 9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BC8F297C-FCEC-42AC-8756-C6A1D0AB56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092" y="2520617"/>
            <a:ext cx="1926758" cy="908383"/>
          </a:xfrm>
          <a:prstGeom prst="rect">
            <a:avLst/>
          </a:prstGeom>
        </p:spPr>
      </p:pic>
      <p:pic>
        <p:nvPicPr>
          <p:cNvPr id="11" name="Afbeelding 10" descr="Afbeelding met tekst, illustratie, visitekaartje&#10;&#10;Automatisch gegenereerde beschrijving">
            <a:extLst>
              <a:ext uri="{FF2B5EF4-FFF2-40B4-BE49-F238E27FC236}">
                <a16:creationId xmlns:a16="http://schemas.microsoft.com/office/drawing/2014/main" id="{95DD0FD7-CF7B-4653-8F90-FDDBEC975C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0980" y="4084638"/>
            <a:ext cx="2624981" cy="1158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0933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el 1">
            <a:extLst>
              <a:ext uri="{FF2B5EF4-FFF2-40B4-BE49-F238E27FC236}">
                <a16:creationId xmlns:a16="http://schemas.microsoft.com/office/drawing/2014/main" id="{C28C7406-059F-4B74-B591-1C17179B35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Voel je goed!, de film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F559E6F-D746-4299-9903-9ECAD90F7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67588" name="Tijdelijke aanduiding voor voettekst 3">
            <a:extLst>
              <a:ext uri="{FF2B5EF4-FFF2-40B4-BE49-F238E27FC236}">
                <a16:creationId xmlns:a16="http://schemas.microsoft.com/office/drawing/2014/main" id="{0100F6E9-0319-4E4D-B090-324127A42A4D}"/>
              </a:ext>
            </a:extLst>
          </p:cNvPr>
          <p:cNvSpPr>
            <a:spLocks noGrp="1" noChangeArrowheads="1"/>
          </p:cNvSpPr>
          <p:nvPr>
            <p:ph type="ftr" sz="quarter" idx="100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Pro 55 Roma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Pro 55 Roma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1200" dirty="0">
                <a:solidFill>
                  <a:schemeClr val="tx2"/>
                </a:solidFill>
              </a:rPr>
              <a:t>Online scholing Bespreken van laaggeletterdheid | Voel je goed! | Verwijzers</a:t>
            </a:r>
          </a:p>
        </p:txBody>
      </p:sp>
      <p:sp>
        <p:nvSpPr>
          <p:cNvPr id="67589" name="Tijdelijke aanduiding voor dianummer 4">
            <a:extLst>
              <a:ext uri="{FF2B5EF4-FFF2-40B4-BE49-F238E27FC236}">
                <a16:creationId xmlns:a16="http://schemas.microsoft.com/office/drawing/2014/main" id="{F3C20D34-4CB8-4BFD-8246-A19EC0015E42}"/>
              </a:ext>
            </a:extLst>
          </p:cNvPr>
          <p:cNvSpPr>
            <a:spLocks noGrp="1" noChangeArrowheads="1"/>
          </p:cNvSpPr>
          <p:nvPr>
            <p:ph type="sldNum" sz="quarter" idx="100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Pro 55 Roma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Pro 55 Roma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67DB58E-D51F-490D-811D-88CD2C08042B}" type="slidenum">
              <a:rPr lang="nl-NL" altLang="nl-NL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nl-NL" altLang="nl-NL">
              <a:solidFill>
                <a:schemeClr val="tx2"/>
              </a:solidFill>
            </a:endParaRPr>
          </a:p>
        </p:txBody>
      </p:sp>
      <p:sp>
        <p:nvSpPr>
          <p:cNvPr id="67590" name="Tijdelijke aanduiding voor tekst 9 (JU-Free)">
            <a:extLst>
              <a:ext uri="{FF2B5EF4-FFF2-40B4-BE49-F238E27FC236}">
                <a16:creationId xmlns:a16="http://schemas.microsoft.com/office/drawing/2014/main" id="{1690C954-A0E3-48B7-9641-F9E6F3126516}"/>
              </a:ext>
            </a:extLst>
          </p:cNvPr>
          <p:cNvSpPr>
            <a:spLocks noGrp="1"/>
          </p:cNvSpPr>
          <p:nvPr>
            <p:ph type="body" idx="1000"/>
          </p:nvPr>
        </p:nvSpPr>
        <p:spPr bwMode="auto">
          <a:xfrm>
            <a:off x="-3600450" y="0"/>
            <a:ext cx="3552825" cy="2700338"/>
          </a:xfr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altLang="nl-NL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2EAC40CC-B6F5-4112-B75F-D8B733B039D0}"/>
              </a:ext>
            </a:extLst>
          </p:cNvPr>
          <p:cNvSpPr txBox="1"/>
          <p:nvPr/>
        </p:nvSpPr>
        <p:spPr>
          <a:xfrm>
            <a:off x="6080125" y="4653969"/>
            <a:ext cx="39610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nl-NL" sz="18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3"/>
              </a:rPr>
              <a:t>https://youtu.be/SYJ21a93buk</a:t>
            </a:r>
            <a:r>
              <a:rPr lang="nl-NL" dirty="0"/>
              <a:t> </a:t>
            </a:r>
            <a:endParaRPr lang="nl-NL" i="1" dirty="0">
              <a:solidFill>
                <a:schemeClr val="tx2"/>
              </a:solidFill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7347E6E7-31B6-448B-9EDF-0DC38F395A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900" y="1704227"/>
            <a:ext cx="4374511" cy="3319074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AA94B675-84B6-461F-9EA0-F1C5907963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8114" y="1763713"/>
            <a:ext cx="2130472" cy="213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9293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Voel je goed!</a:t>
            </a:r>
            <a:br>
              <a:rPr lang="nl-NL"/>
            </a:b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De lessen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6DA5CE3-4738-4433-8FEE-5F1B37910FF2}"/>
              </a:ext>
            </a:extLst>
          </p:cNvPr>
          <p:cNvSpPr txBox="1"/>
          <p:nvPr/>
        </p:nvSpPr>
        <p:spPr>
          <a:xfrm>
            <a:off x="5379024" y="3842096"/>
            <a:ext cx="55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/>
              <a:t>-&gt;</a:t>
            </a:r>
          </a:p>
        </p:txBody>
      </p:sp>
      <p:pic>
        <p:nvPicPr>
          <p:cNvPr id="12" name="Afbeelding 11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07952FD4-7073-41BA-B50C-08296D0AE8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22" y="2896471"/>
            <a:ext cx="4531002" cy="2136171"/>
          </a:xfrm>
          <a:prstGeom prst="rect">
            <a:avLst/>
          </a:prstGeom>
        </p:spPr>
      </p:pic>
      <p:pic>
        <p:nvPicPr>
          <p:cNvPr id="14" name="Afbeelding 13" descr="Afbeelding met tekst, illustratie, visitekaartje&#10;&#10;Automatisch gegenereerde beschrijving">
            <a:extLst>
              <a:ext uri="{FF2B5EF4-FFF2-40B4-BE49-F238E27FC236}">
                <a16:creationId xmlns:a16="http://schemas.microsoft.com/office/drawing/2014/main" id="{45A172EA-5EED-4B36-8635-66E5B8B7B3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719" y="2896471"/>
            <a:ext cx="4840341" cy="2136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044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el 1">
            <a:extLst>
              <a:ext uri="{FF2B5EF4-FFF2-40B4-BE49-F238E27FC236}">
                <a16:creationId xmlns:a16="http://schemas.microsoft.com/office/drawing/2014/main" id="{C28C7406-059F-4B74-B591-1C17179B35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De lessen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F559E6F-D746-4299-9903-9ECAD90F7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67588" name="Tijdelijke aanduiding voor voettekst 3">
            <a:extLst>
              <a:ext uri="{FF2B5EF4-FFF2-40B4-BE49-F238E27FC236}">
                <a16:creationId xmlns:a16="http://schemas.microsoft.com/office/drawing/2014/main" id="{0100F6E9-0319-4E4D-B090-324127A42A4D}"/>
              </a:ext>
            </a:extLst>
          </p:cNvPr>
          <p:cNvSpPr>
            <a:spLocks noGrp="1" noChangeArrowheads="1"/>
          </p:cNvSpPr>
          <p:nvPr>
            <p:ph type="ftr" sz="quarter" idx="100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Pro 55 Roma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Pro 55 Roma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1200" dirty="0">
                <a:solidFill>
                  <a:schemeClr val="tx2"/>
                </a:solidFill>
              </a:rPr>
              <a:t>Online scholing Bespreken van laaggeletterdheid | Voel je goed! | Verwijzers</a:t>
            </a:r>
          </a:p>
        </p:txBody>
      </p:sp>
      <p:sp>
        <p:nvSpPr>
          <p:cNvPr id="67589" name="Tijdelijke aanduiding voor dianummer 4">
            <a:extLst>
              <a:ext uri="{FF2B5EF4-FFF2-40B4-BE49-F238E27FC236}">
                <a16:creationId xmlns:a16="http://schemas.microsoft.com/office/drawing/2014/main" id="{F3C20D34-4CB8-4BFD-8246-A19EC0015E42}"/>
              </a:ext>
            </a:extLst>
          </p:cNvPr>
          <p:cNvSpPr>
            <a:spLocks noGrp="1" noChangeArrowheads="1"/>
          </p:cNvSpPr>
          <p:nvPr>
            <p:ph type="sldNum" sz="quarter" idx="100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Pro 55 Roma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Pro 55 Roma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67DB58E-D51F-490D-811D-88CD2C08042B}" type="slidenum">
              <a:rPr lang="nl-NL" altLang="nl-NL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nl-NL" altLang="nl-NL">
              <a:solidFill>
                <a:schemeClr val="tx2"/>
              </a:solidFill>
            </a:endParaRPr>
          </a:p>
        </p:txBody>
      </p:sp>
      <p:sp>
        <p:nvSpPr>
          <p:cNvPr id="67590" name="Tijdelijke aanduiding voor tekst 9 (JU-Free)">
            <a:extLst>
              <a:ext uri="{FF2B5EF4-FFF2-40B4-BE49-F238E27FC236}">
                <a16:creationId xmlns:a16="http://schemas.microsoft.com/office/drawing/2014/main" id="{1690C954-A0E3-48B7-9641-F9E6F3126516}"/>
              </a:ext>
            </a:extLst>
          </p:cNvPr>
          <p:cNvSpPr>
            <a:spLocks noGrp="1"/>
          </p:cNvSpPr>
          <p:nvPr>
            <p:ph type="body" idx="1000"/>
          </p:nvPr>
        </p:nvSpPr>
        <p:spPr bwMode="auto">
          <a:xfrm>
            <a:off x="-3600450" y="0"/>
            <a:ext cx="3552825" cy="2700338"/>
          </a:xfr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altLang="nl-NL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2EAC40CC-B6F5-4112-B75F-D8B733B039D0}"/>
              </a:ext>
            </a:extLst>
          </p:cNvPr>
          <p:cNvSpPr txBox="1"/>
          <p:nvPr/>
        </p:nvSpPr>
        <p:spPr>
          <a:xfrm>
            <a:off x="405938" y="1763713"/>
            <a:ext cx="79220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/>
              <a:t>Ontwikkeld samen met: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320BA7D-041C-43BB-BC6B-B2643712EE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3312" y="2265576"/>
            <a:ext cx="2317762" cy="687024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D9FE020B-7266-4212-BB8E-4BD026935B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3849" y="2289889"/>
            <a:ext cx="2448356" cy="638397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3C78009F-B895-4DCB-B4AB-8736025AA4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0647" y="3011643"/>
            <a:ext cx="1023092" cy="861551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CB67BE71-E6A1-40A7-8727-31BD26144683}"/>
              </a:ext>
            </a:extLst>
          </p:cNvPr>
          <p:cNvSpPr txBox="1"/>
          <p:nvPr/>
        </p:nvSpPr>
        <p:spPr>
          <a:xfrm>
            <a:off x="405938" y="3932238"/>
            <a:ext cx="59782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/>
              <a:t>Schijf van Vijf en de Bewegingsrichtlijn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AF9BDA9B-57A4-41AD-BAB0-333F46DD1C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9669" y="4508594"/>
            <a:ext cx="1531589" cy="1531589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C10DF6AE-427A-4F4B-874E-BEC1BEA1B6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52246" y="4646173"/>
            <a:ext cx="1189035" cy="1202320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4EE545A5-AF27-471E-96DD-64694DF25B8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50" y="2449068"/>
            <a:ext cx="2656332" cy="3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0599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el 1">
            <a:extLst>
              <a:ext uri="{FF2B5EF4-FFF2-40B4-BE49-F238E27FC236}">
                <a16:creationId xmlns:a16="http://schemas.microsoft.com/office/drawing/2014/main" id="{C28C7406-059F-4B74-B591-1C17179B35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De lessen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F559E6F-D746-4299-9903-9ECAD90F7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67588" name="Tijdelijke aanduiding voor voettekst 3">
            <a:extLst>
              <a:ext uri="{FF2B5EF4-FFF2-40B4-BE49-F238E27FC236}">
                <a16:creationId xmlns:a16="http://schemas.microsoft.com/office/drawing/2014/main" id="{0100F6E9-0319-4E4D-B090-324127A42A4D}"/>
              </a:ext>
            </a:extLst>
          </p:cNvPr>
          <p:cNvSpPr>
            <a:spLocks noGrp="1" noChangeArrowheads="1"/>
          </p:cNvSpPr>
          <p:nvPr>
            <p:ph type="ftr" sz="quarter" idx="100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Pro 55 Roma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Pro 55 Roma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1200" dirty="0">
                <a:solidFill>
                  <a:schemeClr val="tx2"/>
                </a:solidFill>
              </a:rPr>
              <a:t>Online scholing Bespreken van laaggeletterdheid | Voel je goed! | Verwijzers</a:t>
            </a:r>
          </a:p>
        </p:txBody>
      </p:sp>
      <p:sp>
        <p:nvSpPr>
          <p:cNvPr id="67589" name="Tijdelijke aanduiding voor dianummer 4">
            <a:extLst>
              <a:ext uri="{FF2B5EF4-FFF2-40B4-BE49-F238E27FC236}">
                <a16:creationId xmlns:a16="http://schemas.microsoft.com/office/drawing/2014/main" id="{F3C20D34-4CB8-4BFD-8246-A19EC0015E42}"/>
              </a:ext>
            </a:extLst>
          </p:cNvPr>
          <p:cNvSpPr>
            <a:spLocks noGrp="1" noChangeArrowheads="1"/>
          </p:cNvSpPr>
          <p:nvPr>
            <p:ph type="sldNum" sz="quarter" idx="100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Pro 55 Roma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Pro 55 Roma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67DB58E-D51F-490D-811D-88CD2C08042B}" type="slidenum">
              <a:rPr lang="nl-NL" altLang="nl-NL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nl-NL" altLang="nl-NL">
              <a:solidFill>
                <a:schemeClr val="tx2"/>
              </a:solidFill>
            </a:endParaRPr>
          </a:p>
        </p:txBody>
      </p:sp>
      <p:sp>
        <p:nvSpPr>
          <p:cNvPr id="67590" name="Tijdelijke aanduiding voor tekst 9 (JU-Free)">
            <a:extLst>
              <a:ext uri="{FF2B5EF4-FFF2-40B4-BE49-F238E27FC236}">
                <a16:creationId xmlns:a16="http://schemas.microsoft.com/office/drawing/2014/main" id="{1690C954-A0E3-48B7-9641-F9E6F3126516}"/>
              </a:ext>
            </a:extLst>
          </p:cNvPr>
          <p:cNvSpPr>
            <a:spLocks noGrp="1"/>
          </p:cNvSpPr>
          <p:nvPr>
            <p:ph type="body" idx="1000"/>
          </p:nvPr>
        </p:nvSpPr>
        <p:spPr bwMode="auto">
          <a:xfrm>
            <a:off x="-3600450" y="0"/>
            <a:ext cx="3552825" cy="2700338"/>
          </a:xfr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altLang="nl-NL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2EAC40CC-B6F5-4112-B75F-D8B733B039D0}"/>
              </a:ext>
            </a:extLst>
          </p:cNvPr>
          <p:cNvSpPr txBox="1"/>
          <p:nvPr/>
        </p:nvSpPr>
        <p:spPr>
          <a:xfrm>
            <a:off x="405937" y="1763713"/>
            <a:ext cx="941576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/>
              <a:t>Gedragsverandering:  motivatie, doelen, sociale steun, beloning, rol verleidelijke eetomgeving, beweegoefeningen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CB67BE71-E6A1-40A7-8727-31BD26144683}"/>
              </a:ext>
            </a:extLst>
          </p:cNvPr>
          <p:cNvSpPr txBox="1"/>
          <p:nvPr/>
        </p:nvSpPr>
        <p:spPr>
          <a:xfrm>
            <a:off x="405936" y="3147407"/>
            <a:ext cx="960258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/>
              <a:t>Goede voorbeeld voor je kinderen, culturele aspecten, communicatie zorgverlener, vervolglessen in taal en/of rekenen, supermarktrondleiding, etc.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04E8B2CB-B72F-49C5-A693-CA75B99D0C6A}"/>
              </a:ext>
            </a:extLst>
          </p:cNvPr>
          <p:cNvSpPr txBox="1"/>
          <p:nvPr/>
        </p:nvSpPr>
        <p:spPr>
          <a:xfrm>
            <a:off x="499346" y="4890507"/>
            <a:ext cx="94157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/>
              <a:t>Rolverdeling</a:t>
            </a:r>
          </a:p>
        </p:txBody>
      </p:sp>
    </p:spTree>
    <p:extLst>
      <p:ext uri="{BB962C8B-B14F-4D97-AF65-F5344CB8AC3E}">
        <p14:creationId xmlns:p14="http://schemas.microsoft.com/office/powerpoint/2010/main" val="29651409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el 1">
            <a:extLst>
              <a:ext uri="{FF2B5EF4-FFF2-40B4-BE49-F238E27FC236}">
                <a16:creationId xmlns:a16="http://schemas.microsoft.com/office/drawing/2014/main" id="{C28C7406-059F-4B74-B591-1C17179B35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Rol en materialen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F559E6F-D746-4299-9903-9ECAD90F7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67588" name="Tijdelijke aanduiding voor voettekst 3">
            <a:extLst>
              <a:ext uri="{FF2B5EF4-FFF2-40B4-BE49-F238E27FC236}">
                <a16:creationId xmlns:a16="http://schemas.microsoft.com/office/drawing/2014/main" id="{0100F6E9-0319-4E4D-B090-324127A42A4D}"/>
              </a:ext>
            </a:extLst>
          </p:cNvPr>
          <p:cNvSpPr>
            <a:spLocks noGrp="1" noChangeArrowheads="1"/>
          </p:cNvSpPr>
          <p:nvPr>
            <p:ph type="ftr" sz="quarter" idx="100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Pro 55 Roma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Pro 55 Roma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1200" dirty="0">
                <a:solidFill>
                  <a:schemeClr val="tx2"/>
                </a:solidFill>
              </a:rPr>
              <a:t>Online scholing Bespreken van laaggeletterdheid | Voel je goed! | Verwijzers</a:t>
            </a:r>
          </a:p>
        </p:txBody>
      </p:sp>
      <p:sp>
        <p:nvSpPr>
          <p:cNvPr id="67589" name="Tijdelijke aanduiding voor dianummer 4">
            <a:extLst>
              <a:ext uri="{FF2B5EF4-FFF2-40B4-BE49-F238E27FC236}">
                <a16:creationId xmlns:a16="http://schemas.microsoft.com/office/drawing/2014/main" id="{F3C20D34-4CB8-4BFD-8246-A19EC0015E42}"/>
              </a:ext>
            </a:extLst>
          </p:cNvPr>
          <p:cNvSpPr>
            <a:spLocks noGrp="1" noChangeArrowheads="1"/>
          </p:cNvSpPr>
          <p:nvPr>
            <p:ph type="sldNum" sz="quarter" idx="100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Pro 55 Roma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Pro 55 Roma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67DB58E-D51F-490D-811D-88CD2C08042B}" type="slidenum">
              <a:rPr lang="nl-NL" altLang="nl-NL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nl-NL" altLang="nl-NL">
              <a:solidFill>
                <a:schemeClr val="tx2"/>
              </a:solidFill>
            </a:endParaRPr>
          </a:p>
        </p:txBody>
      </p:sp>
      <p:sp>
        <p:nvSpPr>
          <p:cNvPr id="67590" name="Tijdelijke aanduiding voor tekst 9 (JU-Free)">
            <a:extLst>
              <a:ext uri="{FF2B5EF4-FFF2-40B4-BE49-F238E27FC236}">
                <a16:creationId xmlns:a16="http://schemas.microsoft.com/office/drawing/2014/main" id="{1690C954-A0E3-48B7-9641-F9E6F3126516}"/>
              </a:ext>
            </a:extLst>
          </p:cNvPr>
          <p:cNvSpPr>
            <a:spLocks noGrp="1"/>
          </p:cNvSpPr>
          <p:nvPr>
            <p:ph type="body" idx="1000"/>
          </p:nvPr>
        </p:nvSpPr>
        <p:spPr bwMode="auto">
          <a:xfrm>
            <a:off x="-3600450" y="0"/>
            <a:ext cx="3552825" cy="2700338"/>
          </a:xfr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altLang="nl-NL"/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04E8B2CB-B72F-49C5-A693-CA75B99D0C6A}"/>
              </a:ext>
            </a:extLst>
          </p:cNvPr>
          <p:cNvSpPr txBox="1"/>
          <p:nvPr/>
        </p:nvSpPr>
        <p:spPr>
          <a:xfrm>
            <a:off x="4429846" y="4084638"/>
            <a:ext cx="20942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dirty="0"/>
              <a:t>NB Bestellijst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87EC965A-B7C9-4BEF-946A-9123B62D42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2675415"/>
              </p:ext>
            </p:extLst>
          </p:nvPr>
        </p:nvGraphicFramePr>
        <p:xfrm>
          <a:off x="565150" y="1554317"/>
          <a:ext cx="2960396" cy="3088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1861751" imgH="12376113" progId="Excel.Sheet.12">
                  <p:embed/>
                </p:oleObj>
              </mc:Choice>
              <mc:Fallback>
                <p:oleObj name="Worksheet" r:id="rId3" imgW="11861751" imgH="12376113" progId="Excel.Sheet.12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87EC965A-B7C9-4BEF-946A-9123B62D42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5150" y="1554317"/>
                        <a:ext cx="2960396" cy="3088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Afbeelding 10">
            <a:extLst>
              <a:ext uri="{FF2B5EF4-FFF2-40B4-BE49-F238E27FC236}">
                <a16:creationId xmlns:a16="http://schemas.microsoft.com/office/drawing/2014/main" id="{5657C052-4676-4EF5-A595-9F12743481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9980" y="1554317"/>
            <a:ext cx="1647521" cy="2341002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130E7B30-EBAD-467A-BA29-D6BD9E019D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28372" y="1554317"/>
            <a:ext cx="2609170" cy="3768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043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jdelijke aanduiding voor voettekst 3">
            <a:extLst>
              <a:ext uri="{FF2B5EF4-FFF2-40B4-BE49-F238E27FC236}">
                <a16:creationId xmlns:a16="http://schemas.microsoft.com/office/drawing/2014/main" id="{91CD94F7-D00E-4EED-A537-02819CA72F9E}"/>
              </a:ext>
            </a:extLst>
          </p:cNvPr>
          <p:cNvSpPr>
            <a:spLocks noGrp="1" noChangeArrowheads="1"/>
          </p:cNvSpPr>
          <p:nvPr>
            <p:ph type="ftr" sz="quarter" idx="100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Pro 55 Roma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Pro 55 Roma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nl-NL" altLang="nl-NL">
                <a:solidFill>
                  <a:srgbClr val="AD9150"/>
                </a:solidFill>
                <a:latin typeface="HelveticaNeueLT Pro 55 Roman"/>
              </a:rPr>
              <a:t>Online scholing Bespreken van laaggeletterdheid | Voel je goed! | Verwijzers - deel I</a:t>
            </a:r>
          </a:p>
        </p:txBody>
      </p:sp>
      <p:sp>
        <p:nvSpPr>
          <p:cNvPr id="63491" name="Tijdelijke aanduiding voor dianummer 4">
            <a:extLst>
              <a:ext uri="{FF2B5EF4-FFF2-40B4-BE49-F238E27FC236}">
                <a16:creationId xmlns:a16="http://schemas.microsoft.com/office/drawing/2014/main" id="{530C65B8-027E-4CCE-BEE3-430BBB7FF042}"/>
              </a:ext>
            </a:extLst>
          </p:cNvPr>
          <p:cNvSpPr>
            <a:spLocks noGrp="1" noChangeArrowheads="1"/>
          </p:cNvSpPr>
          <p:nvPr>
            <p:ph type="sldNum" sz="quarter" idx="100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Pro 55 Roma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Pro 55 Roma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fld id="{885F529A-BBD4-45B4-839C-1052A3608D43}" type="slidenum">
              <a:rPr lang="nl-NL" altLang="nl-NL">
                <a:solidFill>
                  <a:srgbClr val="AD9150"/>
                </a:solidFill>
              </a:rPr>
              <a:pPr fontAlgn="base">
                <a:spcBef>
                  <a:spcPct val="0"/>
                </a:spcBef>
                <a:spcAft>
                  <a:spcPts val="600"/>
                </a:spcAft>
              </a:pPr>
              <a:t>2</a:t>
            </a:fld>
            <a:endParaRPr lang="nl-NL" altLang="nl-NL">
              <a:solidFill>
                <a:srgbClr val="AD9150"/>
              </a:solidFill>
            </a:endParaRPr>
          </a:p>
        </p:txBody>
      </p:sp>
      <p:sp>
        <p:nvSpPr>
          <p:cNvPr id="63492" name="Titel 1">
            <a:extLst>
              <a:ext uri="{FF2B5EF4-FFF2-40B4-BE49-F238E27FC236}">
                <a16:creationId xmlns:a16="http://schemas.microsoft.com/office/drawing/2014/main" id="{6586E555-C372-4D1B-AD30-F68A882668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5150" y="565150"/>
            <a:ext cx="11029950" cy="1198563"/>
          </a:xfrm>
        </p:spPr>
        <p:txBody>
          <a:bodyPr/>
          <a:lstStyle/>
          <a:p>
            <a:r>
              <a:rPr lang="nl-NL" altLang="nl-NL"/>
              <a:t>Wat gaan jullie leren in deze scholing?</a:t>
            </a:r>
          </a:p>
        </p:txBody>
      </p:sp>
      <p:sp>
        <p:nvSpPr>
          <p:cNvPr id="63493" name="Tijdelijke aanduiding voor inhoud 2">
            <a:extLst>
              <a:ext uri="{FF2B5EF4-FFF2-40B4-BE49-F238E27FC236}">
                <a16:creationId xmlns:a16="http://schemas.microsoft.com/office/drawing/2014/main" id="{892D602E-F0CE-4CB0-9749-91C0C8ADC8E9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>
          <a:xfrm>
            <a:off x="565150" y="2070100"/>
            <a:ext cx="5400675" cy="403225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4">
              <a:spcAft>
                <a:spcPts val="600"/>
              </a:spcAft>
            </a:pPr>
            <a:r>
              <a:rPr lang="nl-NL" altLang="nl-NL" sz="2400"/>
              <a:t>Schrijf het op in de chat.</a:t>
            </a:r>
          </a:p>
          <a:p>
            <a:pPr lvl="4">
              <a:spcAft>
                <a:spcPts val="600"/>
              </a:spcAft>
            </a:pPr>
            <a:endParaRPr lang="nl-NL" altLang="nl-NL"/>
          </a:p>
          <a:p>
            <a:pPr lvl="4">
              <a:spcAft>
                <a:spcPts val="600"/>
              </a:spcAft>
            </a:pPr>
            <a:endParaRPr lang="nl-NL" altLang="nl-NL"/>
          </a:p>
          <a:p>
            <a:pPr lvl="4">
              <a:spcAft>
                <a:spcPts val="600"/>
              </a:spcAft>
            </a:pPr>
            <a:endParaRPr lang="nl-NL" altLang="nl-NL"/>
          </a:p>
        </p:txBody>
      </p:sp>
      <p:pic>
        <p:nvPicPr>
          <p:cNvPr id="63494" name="Afbeelding 5">
            <a:extLst>
              <a:ext uri="{FF2B5EF4-FFF2-40B4-BE49-F238E27FC236}">
                <a16:creationId xmlns:a16="http://schemas.microsoft.com/office/drawing/2014/main" id="{253FE2E8-E8E4-4EB8-AB74-B9C8FE9436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514" y="2124076"/>
            <a:ext cx="3476708" cy="3476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el 1">
            <a:extLst>
              <a:ext uri="{FF2B5EF4-FFF2-40B4-BE49-F238E27FC236}">
                <a16:creationId xmlns:a16="http://schemas.microsoft.com/office/drawing/2014/main" id="{C28C7406-059F-4B74-B591-1C17179B35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/>
              <a:t>Vervolg scholing, terug naar online lesmodule voor: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F559E6F-D746-4299-9903-9ECAD90F7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67588" name="Tijdelijke aanduiding voor voettekst 3">
            <a:extLst>
              <a:ext uri="{FF2B5EF4-FFF2-40B4-BE49-F238E27FC236}">
                <a16:creationId xmlns:a16="http://schemas.microsoft.com/office/drawing/2014/main" id="{0100F6E9-0319-4E4D-B090-324127A42A4D}"/>
              </a:ext>
            </a:extLst>
          </p:cNvPr>
          <p:cNvSpPr>
            <a:spLocks noGrp="1" noChangeArrowheads="1"/>
          </p:cNvSpPr>
          <p:nvPr>
            <p:ph type="ftr" sz="quarter" idx="100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Pro 55 Roma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Pro 55 Roma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1200" dirty="0">
                <a:solidFill>
                  <a:schemeClr val="tx2"/>
                </a:solidFill>
              </a:rPr>
              <a:t>Online scholing Bespreken van laaggeletterdheid | Voel je goed! | Verwijzers</a:t>
            </a:r>
          </a:p>
        </p:txBody>
      </p:sp>
      <p:sp>
        <p:nvSpPr>
          <p:cNvPr id="67589" name="Tijdelijke aanduiding voor dianummer 4">
            <a:extLst>
              <a:ext uri="{FF2B5EF4-FFF2-40B4-BE49-F238E27FC236}">
                <a16:creationId xmlns:a16="http://schemas.microsoft.com/office/drawing/2014/main" id="{F3C20D34-4CB8-4BFD-8246-A19EC0015E42}"/>
              </a:ext>
            </a:extLst>
          </p:cNvPr>
          <p:cNvSpPr>
            <a:spLocks noGrp="1" noChangeArrowheads="1"/>
          </p:cNvSpPr>
          <p:nvPr>
            <p:ph type="sldNum" sz="quarter" idx="100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Pro 55 Roma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Pro 55 Roma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67DB58E-D51F-490D-811D-88CD2C08042B}" type="slidenum">
              <a:rPr lang="nl-NL" altLang="nl-NL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nl-NL" altLang="nl-NL">
              <a:solidFill>
                <a:schemeClr val="tx2"/>
              </a:solidFill>
            </a:endParaRPr>
          </a:p>
        </p:txBody>
      </p:sp>
      <p:sp>
        <p:nvSpPr>
          <p:cNvPr id="67590" name="Tijdelijke aanduiding voor tekst 9 (JU-Free)">
            <a:extLst>
              <a:ext uri="{FF2B5EF4-FFF2-40B4-BE49-F238E27FC236}">
                <a16:creationId xmlns:a16="http://schemas.microsoft.com/office/drawing/2014/main" id="{1690C954-A0E3-48B7-9641-F9E6F3126516}"/>
              </a:ext>
            </a:extLst>
          </p:cNvPr>
          <p:cNvSpPr>
            <a:spLocks noGrp="1"/>
          </p:cNvSpPr>
          <p:nvPr>
            <p:ph type="body" idx="1000"/>
          </p:nvPr>
        </p:nvSpPr>
        <p:spPr bwMode="auto">
          <a:xfrm>
            <a:off x="-3600450" y="0"/>
            <a:ext cx="3552825" cy="2700338"/>
          </a:xfr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altLang="nl-NL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2EAC40CC-B6F5-4112-B75F-D8B733B039D0}"/>
              </a:ext>
            </a:extLst>
          </p:cNvPr>
          <p:cNvSpPr txBox="1"/>
          <p:nvPr/>
        </p:nvSpPr>
        <p:spPr>
          <a:xfrm>
            <a:off x="405937" y="1763713"/>
            <a:ext cx="941576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b="1" dirty="0"/>
              <a:t>Lezen</a:t>
            </a:r>
            <a:r>
              <a:rPr lang="nl-NL" sz="2400" dirty="0"/>
              <a:t> tips eenvoudige communicatie en theorie motiverende gespreksvoering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CB67BE71-E6A1-40A7-8727-31BD26144683}"/>
              </a:ext>
            </a:extLst>
          </p:cNvPr>
          <p:cNvSpPr txBox="1"/>
          <p:nvPr/>
        </p:nvSpPr>
        <p:spPr>
          <a:xfrm>
            <a:off x="405936" y="2758222"/>
            <a:ext cx="96025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b="1" dirty="0"/>
              <a:t>Toepassen</a:t>
            </a:r>
            <a:r>
              <a:rPr lang="nl-NL" sz="2400" dirty="0"/>
              <a:t> kennis in simulatie met virtuele patiënt/cliënt Sabrina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04E8B2CB-B72F-49C5-A693-CA75B99D0C6A}"/>
              </a:ext>
            </a:extLst>
          </p:cNvPr>
          <p:cNvSpPr txBox="1"/>
          <p:nvPr/>
        </p:nvSpPr>
        <p:spPr>
          <a:xfrm>
            <a:off x="405935" y="3429010"/>
            <a:ext cx="941576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b="1" dirty="0"/>
              <a:t>Leggen </a:t>
            </a:r>
            <a:r>
              <a:rPr lang="nl-NL" sz="2400" dirty="0"/>
              <a:t>contact met lokale projectleider Voel je goed! i.v.m. warme overdracht deelnemers Voel je goed! en                  </a:t>
            </a:r>
            <a:r>
              <a:rPr lang="nl-NL" sz="2400" b="1" dirty="0"/>
              <a:t>bestellen</a:t>
            </a:r>
            <a:r>
              <a:rPr lang="nl-NL" sz="2400" dirty="0"/>
              <a:t> van extra wervingsmateriaal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F7B53080-44A7-4555-E423-CA2AE223B832}"/>
              </a:ext>
            </a:extLst>
          </p:cNvPr>
          <p:cNvSpPr txBox="1"/>
          <p:nvPr/>
        </p:nvSpPr>
        <p:spPr>
          <a:xfrm>
            <a:off x="405935" y="4792851"/>
            <a:ext cx="960258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b="1" dirty="0"/>
              <a:t>Maken</a:t>
            </a:r>
            <a:r>
              <a:rPr lang="nl-NL" sz="2400" dirty="0"/>
              <a:t> telefonische afspraak met landelijke projectleider Voel je goed! (via link naar Excelschema) – na afspraak </a:t>
            </a:r>
            <a:r>
              <a:rPr lang="nl-NL" sz="2400" b="1" dirty="0"/>
              <a:t>invullen</a:t>
            </a:r>
            <a:r>
              <a:rPr lang="nl-NL" sz="2400" dirty="0"/>
              <a:t> evaluatieformulier en </a:t>
            </a:r>
            <a:r>
              <a:rPr lang="nl-NL" sz="2400" b="1" dirty="0"/>
              <a:t>ontvangen</a:t>
            </a:r>
            <a:r>
              <a:rPr lang="nl-NL" sz="2400" dirty="0"/>
              <a:t> certificaat</a:t>
            </a:r>
          </a:p>
        </p:txBody>
      </p:sp>
      <p:pic>
        <p:nvPicPr>
          <p:cNvPr id="4" name="Afbeelding 3" descr="Afbeelding met tekst, illustratie, visitekaartje&#10;&#10;Automatisch gegenereerde beschrijving">
            <a:extLst>
              <a:ext uri="{FF2B5EF4-FFF2-40B4-BE49-F238E27FC236}">
                <a16:creationId xmlns:a16="http://schemas.microsoft.com/office/drawing/2014/main" id="{0C174135-DBD9-072C-D32B-76892F058D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726" y="5751439"/>
            <a:ext cx="2206124" cy="97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9222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Wil je meer weten?</a:t>
            </a:r>
            <a:br>
              <a:rPr lang="nl-NL"/>
            </a:b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95299" y="4766528"/>
            <a:ext cx="6734175" cy="923330"/>
          </a:xfrm>
        </p:spPr>
        <p:txBody>
          <a:bodyPr/>
          <a:lstStyle/>
          <a:p>
            <a:r>
              <a:rPr lang="nl-NL" sz="1800">
                <a:hlinkClick r:id="rId3"/>
              </a:rPr>
              <a:t>https://www.lezenenschrijven.nl/projectvoeljegoed</a:t>
            </a:r>
            <a:r>
              <a:rPr lang="nl-NL" sz="1800"/>
              <a:t> 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EA13DFB-11C5-40B5-BF8A-7870FECE960C}"/>
              </a:ext>
            </a:extLst>
          </p:cNvPr>
          <p:cNvSpPr txBox="1"/>
          <p:nvPr/>
        </p:nvSpPr>
        <p:spPr>
          <a:xfrm>
            <a:off x="495299" y="2746699"/>
            <a:ext cx="652462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1">
                <a:solidFill>
                  <a:schemeClr val="bg1"/>
                </a:solidFill>
              </a:rPr>
              <a:t>Marieke Wiebing, landelijk projectleider Voel je goed!</a:t>
            </a:r>
          </a:p>
          <a:p>
            <a:r>
              <a:rPr lang="nl-NL" b="1">
                <a:solidFill>
                  <a:schemeClr val="bg1"/>
                </a:solidFill>
              </a:rPr>
              <a:t>T: 06 – 502 08 138</a:t>
            </a:r>
          </a:p>
          <a:p>
            <a:r>
              <a:rPr lang="nl-NL" b="1">
                <a:solidFill>
                  <a:schemeClr val="bg1"/>
                </a:solidFill>
              </a:rPr>
              <a:t>E: </a:t>
            </a:r>
            <a:r>
              <a:rPr lang="nl-NL" b="1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mariekewiebing@lezenenschrijven.nl</a:t>
            </a:r>
            <a:r>
              <a:rPr lang="nl-NL" b="1">
                <a:solidFill>
                  <a:schemeClr val="bg1"/>
                </a:solidFill>
              </a:rPr>
              <a:t> </a:t>
            </a:r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6851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el 1">
            <a:extLst>
              <a:ext uri="{FF2B5EF4-FFF2-40B4-BE49-F238E27FC236}">
                <a16:creationId xmlns:a16="http://schemas.microsoft.com/office/drawing/2014/main" id="{1C6752E9-B7FA-498D-9759-E605C52B40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Doel scholing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4E618CD-4B49-4455-81D7-15983C91DF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0" y="1763713"/>
            <a:ext cx="9360246" cy="4032250"/>
          </a:xfrm>
        </p:spPr>
        <p:txBody>
          <a:bodyPr/>
          <a:lstStyle/>
          <a:p>
            <a:pPr marL="457200" lvl="4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nl-NL" b="1"/>
              <a:t>Weten</a:t>
            </a:r>
            <a:r>
              <a:rPr lang="nl-NL"/>
              <a:t> wat laaggeletterdheid en Voel je goed! is</a:t>
            </a:r>
          </a:p>
          <a:p>
            <a:pPr marL="457200" lvl="4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nl-NL"/>
          </a:p>
          <a:p>
            <a:pPr marL="457200" lvl="4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nl-NL" b="1"/>
              <a:t>Weten</a:t>
            </a:r>
            <a:r>
              <a:rPr lang="nl-NL"/>
              <a:t> wat eenvoudige communicatie en principes van motiverende gespreksvoering zijn. En hoe je dit toepast bij het bespreken van laaggeletterdheid / motiveren voor Voel je goed!</a:t>
            </a:r>
          </a:p>
          <a:p>
            <a:pPr marL="457200" lvl="4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nl-NL"/>
          </a:p>
          <a:p>
            <a:pPr marL="457200" lvl="4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nl-NL"/>
              <a:t>Er mee hebben kunnen </a:t>
            </a:r>
            <a:r>
              <a:rPr lang="nl-NL" b="1"/>
              <a:t>oefenen</a:t>
            </a:r>
            <a:r>
              <a:rPr lang="nl-NL"/>
              <a:t> en </a:t>
            </a:r>
            <a:r>
              <a:rPr lang="nl-NL" b="1"/>
              <a:t>feedback</a:t>
            </a:r>
            <a:r>
              <a:rPr lang="nl-NL"/>
              <a:t> op hebben gekregen.</a:t>
            </a:r>
          </a:p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65540" name="Tijdelijke aanduiding voor voettekst 3">
            <a:extLst>
              <a:ext uri="{FF2B5EF4-FFF2-40B4-BE49-F238E27FC236}">
                <a16:creationId xmlns:a16="http://schemas.microsoft.com/office/drawing/2014/main" id="{FD385D71-5981-4E44-9023-52C2A6AFFF69}"/>
              </a:ext>
            </a:extLst>
          </p:cNvPr>
          <p:cNvSpPr>
            <a:spLocks noGrp="1" noChangeArrowheads="1"/>
          </p:cNvSpPr>
          <p:nvPr>
            <p:ph type="ftr" sz="quarter" idx="100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Pro 55 Roma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Pro 55 Roma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nl-NL" altLang="nl-NL" sz="1200" dirty="0">
                <a:solidFill>
                  <a:schemeClr val="tx2"/>
                </a:solidFill>
                <a:latin typeface="HelveticaNeueLT Pro 55 Roman"/>
              </a:rPr>
              <a:t>Online scholing Bespreken van laaggeletterdheid | Voel je goed! | Verwijzers</a:t>
            </a:r>
            <a:endParaRPr lang="nl-NL" sz="1200" dirty="0">
              <a:solidFill>
                <a:schemeClr val="tx2"/>
              </a:solidFill>
            </a:endParaRPr>
          </a:p>
        </p:txBody>
      </p:sp>
      <p:sp>
        <p:nvSpPr>
          <p:cNvPr id="65541" name="Tijdelijke aanduiding voor dianummer 4">
            <a:extLst>
              <a:ext uri="{FF2B5EF4-FFF2-40B4-BE49-F238E27FC236}">
                <a16:creationId xmlns:a16="http://schemas.microsoft.com/office/drawing/2014/main" id="{FB87D079-1DA3-4FF8-8396-0023C0570819}"/>
              </a:ext>
            </a:extLst>
          </p:cNvPr>
          <p:cNvSpPr>
            <a:spLocks noGrp="1" noChangeArrowheads="1"/>
          </p:cNvSpPr>
          <p:nvPr>
            <p:ph type="sldNum" sz="quarter" idx="100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Pro 55 Roma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Pro 55 Roma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576CD1C-93AE-4DF2-A3B5-A133B29ECFAF}" type="slidenum">
              <a:rPr lang="nl-NL" altLang="nl-NL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nl-NL" altLang="nl-NL">
              <a:solidFill>
                <a:schemeClr val="tx2"/>
              </a:solidFill>
            </a:endParaRPr>
          </a:p>
        </p:txBody>
      </p:sp>
      <p:sp>
        <p:nvSpPr>
          <p:cNvPr id="65542" name="Tijdelijke aanduiding voor tekst 9 (JU-Free)">
            <a:extLst>
              <a:ext uri="{FF2B5EF4-FFF2-40B4-BE49-F238E27FC236}">
                <a16:creationId xmlns:a16="http://schemas.microsoft.com/office/drawing/2014/main" id="{D2A1E427-38F6-4AC7-8125-7CAAB6FA1B8F}"/>
              </a:ext>
            </a:extLst>
          </p:cNvPr>
          <p:cNvSpPr>
            <a:spLocks noGrp="1"/>
          </p:cNvSpPr>
          <p:nvPr>
            <p:ph type="body" idx="1000"/>
          </p:nvPr>
        </p:nvSpPr>
        <p:spPr bwMode="auto">
          <a:xfrm>
            <a:off x="-3600450" y="0"/>
            <a:ext cx="3552825" cy="2700338"/>
          </a:xfr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alt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2A03162-DA2E-44F3-B35F-13BF16A594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5170" y="2872913"/>
            <a:ext cx="1819960" cy="1297744"/>
          </a:xfrm>
          <a:prstGeom prst="rect">
            <a:avLst/>
          </a:prstGeom>
        </p:spPr>
      </p:pic>
      <p:pic>
        <p:nvPicPr>
          <p:cNvPr id="9" name="Afbeelding 8" descr="Afbeelding met tekst, illustratie, visitekaartje&#10;&#10;Automatisch gegenereerde beschrijving">
            <a:extLst>
              <a:ext uri="{FF2B5EF4-FFF2-40B4-BE49-F238E27FC236}">
                <a16:creationId xmlns:a16="http://schemas.microsoft.com/office/drawing/2014/main" id="{B64F71DF-9F7B-4169-9EC8-E161856260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961" y="1525478"/>
            <a:ext cx="2522575" cy="111327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el 1">
            <a:extLst>
              <a:ext uri="{FF2B5EF4-FFF2-40B4-BE49-F238E27FC236}">
                <a16:creationId xmlns:a16="http://schemas.microsoft.com/office/drawing/2014/main" id="{C28C7406-059F-4B74-B591-1C17179B35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/>
              <a:t>Hoe gaan jullie dit leren? </a:t>
            </a:r>
          </a:p>
        </p:txBody>
      </p:sp>
      <p:sp>
        <p:nvSpPr>
          <p:cNvPr id="67588" name="Tijdelijke aanduiding voor voettekst 3">
            <a:extLst>
              <a:ext uri="{FF2B5EF4-FFF2-40B4-BE49-F238E27FC236}">
                <a16:creationId xmlns:a16="http://schemas.microsoft.com/office/drawing/2014/main" id="{0100F6E9-0319-4E4D-B090-324127A42A4D}"/>
              </a:ext>
            </a:extLst>
          </p:cNvPr>
          <p:cNvSpPr>
            <a:spLocks noGrp="1" noChangeArrowheads="1"/>
          </p:cNvSpPr>
          <p:nvPr>
            <p:ph type="ftr" sz="quarter" idx="100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Pro 55 Roma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Pro 55 Roma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1200" dirty="0">
                <a:solidFill>
                  <a:schemeClr val="tx2"/>
                </a:solidFill>
              </a:rPr>
              <a:t>Online scholing Bespreken van laaggeletterdheid | Voel je goed! | Verwijzers </a:t>
            </a:r>
          </a:p>
        </p:txBody>
      </p:sp>
      <p:sp>
        <p:nvSpPr>
          <p:cNvPr id="67589" name="Tijdelijke aanduiding voor dianummer 4">
            <a:extLst>
              <a:ext uri="{FF2B5EF4-FFF2-40B4-BE49-F238E27FC236}">
                <a16:creationId xmlns:a16="http://schemas.microsoft.com/office/drawing/2014/main" id="{F3C20D34-4CB8-4BFD-8246-A19EC0015E42}"/>
              </a:ext>
            </a:extLst>
          </p:cNvPr>
          <p:cNvSpPr>
            <a:spLocks noGrp="1" noChangeArrowheads="1"/>
          </p:cNvSpPr>
          <p:nvPr>
            <p:ph type="sldNum" sz="quarter" idx="100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Pro 55 Roma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Pro 55 Roma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67DB58E-D51F-490D-811D-88CD2C08042B}" type="slidenum">
              <a:rPr lang="nl-NL" altLang="nl-NL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nl-NL" altLang="nl-NL">
              <a:solidFill>
                <a:schemeClr val="tx2"/>
              </a:solidFill>
            </a:endParaRPr>
          </a:p>
        </p:txBody>
      </p:sp>
      <p:sp>
        <p:nvSpPr>
          <p:cNvPr id="67590" name="Tijdelijke aanduiding voor tekst 9 (JU-Free)">
            <a:extLst>
              <a:ext uri="{FF2B5EF4-FFF2-40B4-BE49-F238E27FC236}">
                <a16:creationId xmlns:a16="http://schemas.microsoft.com/office/drawing/2014/main" id="{1690C954-A0E3-48B7-9641-F9E6F3126516}"/>
              </a:ext>
            </a:extLst>
          </p:cNvPr>
          <p:cNvSpPr>
            <a:spLocks noGrp="1"/>
          </p:cNvSpPr>
          <p:nvPr>
            <p:ph type="body" idx="1000"/>
          </p:nvPr>
        </p:nvSpPr>
        <p:spPr bwMode="auto">
          <a:xfrm>
            <a:off x="-3600450" y="0"/>
            <a:ext cx="3552825" cy="2700338"/>
          </a:xfr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altLang="nl-NL"/>
          </a:p>
        </p:txBody>
      </p:sp>
      <p:pic>
        <p:nvPicPr>
          <p:cNvPr id="67591" name="Afbeelding 5">
            <a:extLst>
              <a:ext uri="{FF2B5EF4-FFF2-40B4-BE49-F238E27FC236}">
                <a16:creationId xmlns:a16="http://schemas.microsoft.com/office/drawing/2014/main" id="{BF73A6B6-82E6-4555-A71F-AA13B565E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7685" y="3025175"/>
            <a:ext cx="2960102" cy="995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el 3">
            <a:extLst>
              <a:ext uri="{FF2B5EF4-FFF2-40B4-BE49-F238E27FC236}">
                <a16:creationId xmlns:a16="http://schemas.microsoft.com/office/drawing/2014/main" id="{BDD9DA04-215F-4862-9B89-DAE724B78B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8318802"/>
              </p:ext>
            </p:extLst>
          </p:nvPr>
        </p:nvGraphicFramePr>
        <p:xfrm>
          <a:off x="565149" y="1546018"/>
          <a:ext cx="8129963" cy="38008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9963">
                  <a:extLst>
                    <a:ext uri="{9D8B030D-6E8A-4147-A177-3AD203B41FA5}">
                      <a16:colId xmlns:a16="http://schemas.microsoft.com/office/drawing/2014/main" val="1249987739"/>
                    </a:ext>
                  </a:extLst>
                </a:gridCol>
              </a:tblGrid>
              <a:tr h="4873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nl-NL" sz="2400" b="0" dirty="0">
                          <a:solidFill>
                            <a:schemeClr val="tx1"/>
                          </a:solidFill>
                        </a:rPr>
                        <a:t>1. E-</a:t>
                      </a:r>
                      <a:r>
                        <a:rPr lang="nl-NL" sz="2400" b="0" dirty="0" err="1">
                          <a:solidFill>
                            <a:schemeClr val="tx1"/>
                          </a:solidFill>
                        </a:rPr>
                        <a:t>learning</a:t>
                      </a:r>
                      <a:r>
                        <a:rPr lang="nl-NL" sz="2400" b="0" dirty="0">
                          <a:solidFill>
                            <a:schemeClr val="tx1"/>
                          </a:solidFill>
                        </a:rPr>
                        <a:t> Aanpak van laaggeletterdheid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841736"/>
                  </a:ext>
                </a:extLst>
              </a:tr>
              <a:tr h="481263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nl-NL" sz="2400" b="0" dirty="0">
                          <a:solidFill>
                            <a:schemeClr val="tx1"/>
                          </a:solidFill>
                        </a:rPr>
                        <a:t>2. </a:t>
                      </a:r>
                      <a:r>
                        <a:rPr lang="nl-NL" sz="2400" b="0" i="1" dirty="0">
                          <a:solidFill>
                            <a:schemeClr val="tx1"/>
                          </a:solidFill>
                        </a:rPr>
                        <a:t>Online groepsbijeenkomst Voel je goed!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9307039"/>
                  </a:ext>
                </a:extLst>
              </a:tr>
              <a:tr h="481263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nl-NL" sz="2400" b="0" i="1" dirty="0">
                          <a:solidFill>
                            <a:schemeClr val="tx1"/>
                          </a:solidFill>
                        </a:rPr>
                        <a:t>3. </a:t>
                      </a:r>
                      <a:r>
                        <a:rPr lang="nl-NL" sz="2400" b="0" i="0" dirty="0">
                          <a:solidFill>
                            <a:schemeClr val="tx1"/>
                          </a:solidFill>
                        </a:rPr>
                        <a:t>Tips en simulatie Eenvoudig communiceren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4799287"/>
                  </a:ext>
                </a:extLst>
              </a:tr>
              <a:tr h="565484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nl-NL" sz="2400" b="0" dirty="0">
                          <a:solidFill>
                            <a:schemeClr val="tx1"/>
                          </a:solidFill>
                        </a:rPr>
                        <a:t>4. Theorie en simulatie Reflecteren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8845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nl-NL" sz="2400" b="0" dirty="0">
                          <a:solidFill>
                            <a:schemeClr val="tx1"/>
                          </a:solidFill>
                        </a:rPr>
                        <a:t>5. Theorie en simulatie Bespreken van laaggeletterdheid / 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nl-NL" sz="2400" b="0" dirty="0">
                          <a:solidFill>
                            <a:schemeClr val="tx1"/>
                          </a:solidFill>
                        </a:rPr>
                        <a:t>motiveren voor Voel je goed! 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6650520"/>
                  </a:ext>
                </a:extLst>
              </a:tr>
              <a:tr h="433138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nl-NL" sz="2400" b="0" dirty="0">
                          <a:solidFill>
                            <a:schemeClr val="tx1"/>
                          </a:solidFill>
                        </a:rPr>
                        <a:t>6. Kennistoets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6488033"/>
                  </a:ext>
                </a:extLst>
              </a:tr>
              <a:tr h="505326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nl-NL" sz="2400" b="0" dirty="0">
                          <a:solidFill>
                            <a:schemeClr val="tx1"/>
                          </a:solidFill>
                        </a:rPr>
                        <a:t>7. Telefonische nabespreking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3774937"/>
                  </a:ext>
                </a:extLst>
              </a:tr>
            </a:tbl>
          </a:graphicData>
        </a:graphic>
      </p:graphicFrame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E0A9BCE9-FF5D-499A-AE37-7BF4A0881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3687" y="5588216"/>
            <a:ext cx="2161425" cy="370249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r>
              <a:rPr lang="nl-NL" sz="1800" dirty="0"/>
              <a:t>Totaal 4,5 uur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el 1">
            <a:extLst>
              <a:ext uri="{FF2B5EF4-FFF2-40B4-BE49-F238E27FC236}">
                <a16:creationId xmlns:a16="http://schemas.microsoft.com/office/drawing/2014/main" id="{E89C186E-128B-43F2-AD3B-7AFC5DDA48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Wat gaan we vandaag doen?</a:t>
            </a:r>
          </a:p>
        </p:txBody>
      </p:sp>
      <p:sp>
        <p:nvSpPr>
          <p:cNvPr id="69635" name="Tijdelijke aanduiding voor inhoud 2">
            <a:extLst>
              <a:ext uri="{FF2B5EF4-FFF2-40B4-BE49-F238E27FC236}">
                <a16:creationId xmlns:a16="http://schemas.microsoft.com/office/drawing/2014/main" id="{E04976AE-E342-4DF0-B02E-6600233FE4F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4"/>
            <a:endParaRPr lang="nl-NL" altLang="nl-NL"/>
          </a:p>
          <a:p>
            <a:pPr lvl="4"/>
            <a:endParaRPr lang="nl-NL" altLang="nl-NL"/>
          </a:p>
          <a:p>
            <a:pPr lvl="4"/>
            <a:endParaRPr lang="nl-NL" altLang="nl-NL"/>
          </a:p>
        </p:txBody>
      </p:sp>
      <p:sp>
        <p:nvSpPr>
          <p:cNvPr id="69636" name="Tijdelijke aanduiding voor voettekst 3">
            <a:extLst>
              <a:ext uri="{FF2B5EF4-FFF2-40B4-BE49-F238E27FC236}">
                <a16:creationId xmlns:a16="http://schemas.microsoft.com/office/drawing/2014/main" id="{B9CB2B9B-363F-4CE2-AD3F-CFC3E4C327D4}"/>
              </a:ext>
            </a:extLst>
          </p:cNvPr>
          <p:cNvSpPr>
            <a:spLocks noGrp="1" noChangeArrowheads="1"/>
          </p:cNvSpPr>
          <p:nvPr>
            <p:ph type="ftr" sz="quarter" idx="100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Pro 55 Roma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Pro 55 Roma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1200" dirty="0">
                <a:solidFill>
                  <a:schemeClr val="tx2"/>
                </a:solidFill>
              </a:rPr>
              <a:t>Online scholing Bespreken van laaggeletterdheid | Voel je goed! | Verwijzers</a:t>
            </a:r>
          </a:p>
        </p:txBody>
      </p:sp>
      <p:sp>
        <p:nvSpPr>
          <p:cNvPr id="69637" name="Tijdelijke aanduiding voor dianummer 4">
            <a:extLst>
              <a:ext uri="{FF2B5EF4-FFF2-40B4-BE49-F238E27FC236}">
                <a16:creationId xmlns:a16="http://schemas.microsoft.com/office/drawing/2014/main" id="{3F5FCE6C-FB69-4427-99C5-EB277D0C2845}"/>
              </a:ext>
            </a:extLst>
          </p:cNvPr>
          <p:cNvSpPr>
            <a:spLocks noGrp="1" noChangeArrowheads="1"/>
          </p:cNvSpPr>
          <p:nvPr>
            <p:ph type="sldNum" sz="quarter" idx="100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Pro 55 Roma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Pro 55 Roma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9D0DCF4-2374-4B7A-AF0F-FDF6C108F35D}" type="slidenum">
              <a:rPr lang="nl-NL" altLang="nl-NL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nl-NL" altLang="nl-NL">
              <a:solidFill>
                <a:schemeClr val="tx2"/>
              </a:solidFill>
            </a:endParaRPr>
          </a:p>
        </p:txBody>
      </p:sp>
      <p:sp>
        <p:nvSpPr>
          <p:cNvPr id="69638" name="Tijdelijke aanduiding voor tekst 9 (JU-Free)">
            <a:extLst>
              <a:ext uri="{FF2B5EF4-FFF2-40B4-BE49-F238E27FC236}">
                <a16:creationId xmlns:a16="http://schemas.microsoft.com/office/drawing/2014/main" id="{7269F68F-2BA5-4022-9E97-089678370E56}"/>
              </a:ext>
            </a:extLst>
          </p:cNvPr>
          <p:cNvSpPr>
            <a:spLocks noGrp="1"/>
          </p:cNvSpPr>
          <p:nvPr>
            <p:ph type="body" idx="1000"/>
          </p:nvPr>
        </p:nvSpPr>
        <p:spPr bwMode="auto">
          <a:xfrm>
            <a:off x="-3600450" y="0"/>
            <a:ext cx="3552825" cy="2700338"/>
          </a:xfr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altLang="nl-NL"/>
          </a:p>
        </p:txBody>
      </p:sp>
      <p:graphicFrame>
        <p:nvGraphicFramePr>
          <p:cNvPr id="6" name="Tabel 6">
            <a:extLst>
              <a:ext uri="{FF2B5EF4-FFF2-40B4-BE49-F238E27FC236}">
                <a16:creationId xmlns:a16="http://schemas.microsoft.com/office/drawing/2014/main" id="{5B1271F9-9875-421D-A330-621977846E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197943"/>
              </p:ext>
            </p:extLst>
          </p:nvPr>
        </p:nvGraphicFramePr>
        <p:xfrm>
          <a:off x="596900" y="1554163"/>
          <a:ext cx="7067435" cy="33282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67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16848">
                <a:tc>
                  <a:txBody>
                    <a:bodyPr/>
                    <a:lstStyle/>
                    <a:p>
                      <a:r>
                        <a:rPr lang="nl-NL" sz="24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 E-</a:t>
                      </a:r>
                      <a:r>
                        <a:rPr lang="nl-NL" sz="2400" b="0" kern="120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learning</a:t>
                      </a:r>
                      <a:r>
                        <a:rPr lang="nl-NL" sz="24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laaggeletterdheid</a:t>
                      </a:r>
                    </a:p>
                  </a:txBody>
                  <a:tcPr marL="91423" marR="91423" marT="45732" marB="45732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2684">
                <a:tc>
                  <a:txBody>
                    <a:bodyPr/>
                    <a:lstStyle/>
                    <a:p>
                      <a:r>
                        <a:rPr lang="nl-NL" sz="2400" dirty="0"/>
                        <a:t>2. Voel je goed! – wat/waarom en rol/materialen</a:t>
                      </a:r>
                    </a:p>
                  </a:txBody>
                  <a:tcPr marL="91423" marR="91423" marT="45732" marB="45732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71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 Vervolg scholing</a:t>
                      </a:r>
                    </a:p>
                    <a:p>
                      <a:pPr lvl="0"/>
                      <a:endParaRPr lang="nl-NL" sz="2400" dirty="0"/>
                    </a:p>
                  </a:txBody>
                  <a:tcPr marL="91423" marR="91423" marT="45732" marB="45732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Tijdelijke aanduiding voor inhoud 6">
            <a:extLst>
              <a:ext uri="{FF2B5EF4-FFF2-40B4-BE49-F238E27FC236}">
                <a16:creationId xmlns:a16="http://schemas.microsoft.com/office/drawing/2014/main" id="{977C2311-BEF6-4C4E-BA24-419F04B980BD}"/>
              </a:ext>
            </a:extLst>
          </p:cNvPr>
          <p:cNvSpPr txBox="1">
            <a:spLocks/>
          </p:cNvSpPr>
          <p:nvPr/>
        </p:nvSpPr>
        <p:spPr>
          <a:xfrm>
            <a:off x="5502910" y="5187239"/>
            <a:ext cx="2161425" cy="37024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0" tIns="0" rIns="0" bIns="0" rtlCol="0">
            <a:noAutofit/>
          </a:bodyPr>
          <a:lstStyle>
            <a:lvl1pPr marL="179388" indent="-179388" algn="l" rtl="0" fontAlgn="base">
              <a:lnSpc>
                <a:spcPct val="133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8775" indent="-179388" algn="l" rtl="0" fontAlgn="base">
              <a:lnSpc>
                <a:spcPct val="133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39750" indent="-179388" algn="l" rtl="0" fontAlgn="base">
              <a:lnSpc>
                <a:spcPct val="133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fontAlgn="base">
              <a:lnSpc>
                <a:spcPct val="133000"/>
              </a:lnSpc>
              <a:spcBef>
                <a:spcPts val="2400"/>
              </a:spcBef>
              <a:spcAft>
                <a:spcPct val="0"/>
              </a:spcAft>
              <a:buFont typeface="Arial" panose="020B0604020202020204" pitchFamily="34" charset="0"/>
              <a:defRPr sz="2400" b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fontAlgn="base">
              <a:lnSpc>
                <a:spcPct val="133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54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nl-NL" sz="1800" dirty="0"/>
              <a:t>Totaal 75 minuten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D7B655C1-2C0C-42E4-AEB3-C9C50C79CC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000"/>
          <a:stretch/>
        </p:blipFill>
        <p:spPr>
          <a:xfrm>
            <a:off x="8616477" y="1568529"/>
            <a:ext cx="970548" cy="1412686"/>
          </a:xfrm>
          <a:prstGeom prst="rect">
            <a:avLst/>
          </a:prstGeom>
        </p:spPr>
      </p:pic>
      <p:pic>
        <p:nvPicPr>
          <p:cNvPr id="13" name="Afbeelding 12" descr="Afbeelding met tekst, illustratie, visitekaartje&#10;&#10;Automatisch gegenereerde beschrijving">
            <a:extLst>
              <a:ext uri="{FF2B5EF4-FFF2-40B4-BE49-F238E27FC236}">
                <a16:creationId xmlns:a16="http://schemas.microsoft.com/office/drawing/2014/main" id="{FE1B93BA-F25A-43FC-B50E-9D7DCB3A8D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464" y="3022615"/>
            <a:ext cx="2522575" cy="111327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el 1">
            <a:extLst>
              <a:ext uri="{FF2B5EF4-FFF2-40B4-BE49-F238E27FC236}">
                <a16:creationId xmlns:a16="http://schemas.microsoft.com/office/drawing/2014/main" id="{AE6AF860-8EAA-47A4-812B-8BE0AB4FDF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Terugkoppeling e-learning</a:t>
            </a:r>
          </a:p>
        </p:txBody>
      </p:sp>
      <p:sp>
        <p:nvSpPr>
          <p:cNvPr id="71683" name="Tijdelijke aanduiding voor inhoud 2">
            <a:extLst>
              <a:ext uri="{FF2B5EF4-FFF2-40B4-BE49-F238E27FC236}">
                <a16:creationId xmlns:a16="http://schemas.microsoft.com/office/drawing/2014/main" id="{07023B63-E884-4391-896D-680A02ECB0B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4"/>
            <a:endParaRPr lang="nl-NL" altLang="nl-NL"/>
          </a:p>
          <a:p>
            <a:pPr lvl="4"/>
            <a:endParaRPr lang="nl-NL" altLang="nl-NL"/>
          </a:p>
        </p:txBody>
      </p:sp>
      <p:sp>
        <p:nvSpPr>
          <p:cNvPr id="71684" name="Tijdelijke aanduiding voor voettekst 3">
            <a:extLst>
              <a:ext uri="{FF2B5EF4-FFF2-40B4-BE49-F238E27FC236}">
                <a16:creationId xmlns:a16="http://schemas.microsoft.com/office/drawing/2014/main" id="{1A9EAEB8-A6E2-4C93-89BE-94F14109CEC7}"/>
              </a:ext>
            </a:extLst>
          </p:cNvPr>
          <p:cNvSpPr>
            <a:spLocks noGrp="1" noChangeArrowheads="1"/>
          </p:cNvSpPr>
          <p:nvPr>
            <p:ph type="ftr" sz="quarter" idx="100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Pro 55 Roma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Pro 55 Roma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1200" dirty="0">
                <a:solidFill>
                  <a:schemeClr val="tx2"/>
                </a:solidFill>
              </a:rPr>
              <a:t>Online scholing Bespreken van laaggeletterdheid | Voel je goed! | Verwijzers </a:t>
            </a:r>
          </a:p>
        </p:txBody>
      </p:sp>
      <p:sp>
        <p:nvSpPr>
          <p:cNvPr id="71685" name="Tijdelijke aanduiding voor dianummer 4">
            <a:extLst>
              <a:ext uri="{FF2B5EF4-FFF2-40B4-BE49-F238E27FC236}">
                <a16:creationId xmlns:a16="http://schemas.microsoft.com/office/drawing/2014/main" id="{8D09E8CD-7A60-43AF-B2AB-723BB6B260C4}"/>
              </a:ext>
            </a:extLst>
          </p:cNvPr>
          <p:cNvSpPr>
            <a:spLocks noGrp="1" noChangeArrowheads="1"/>
          </p:cNvSpPr>
          <p:nvPr>
            <p:ph type="sldNum" sz="quarter" idx="100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Pro 55 Roma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Pro 55 Roma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D74485F-3B44-413B-8FBB-79AAA8016AC3}" type="slidenum">
              <a:rPr lang="nl-NL" altLang="nl-NL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nl-NL" altLang="nl-NL">
              <a:solidFill>
                <a:schemeClr val="tx2"/>
              </a:solidFill>
            </a:endParaRPr>
          </a:p>
        </p:txBody>
      </p:sp>
      <p:sp>
        <p:nvSpPr>
          <p:cNvPr id="71686" name="Tijdelijke aanduiding voor tekst 9 (JU-Free)">
            <a:extLst>
              <a:ext uri="{FF2B5EF4-FFF2-40B4-BE49-F238E27FC236}">
                <a16:creationId xmlns:a16="http://schemas.microsoft.com/office/drawing/2014/main" id="{B759ABCD-69B3-4C39-9A7A-594E0976724E}"/>
              </a:ext>
            </a:extLst>
          </p:cNvPr>
          <p:cNvSpPr>
            <a:spLocks noGrp="1"/>
          </p:cNvSpPr>
          <p:nvPr>
            <p:ph type="body" idx="1000"/>
          </p:nvPr>
        </p:nvSpPr>
        <p:spPr bwMode="auto">
          <a:xfrm>
            <a:off x="-3600450" y="0"/>
            <a:ext cx="3552825" cy="2700338"/>
          </a:xfr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altLang="nl-NL"/>
          </a:p>
        </p:txBody>
      </p:sp>
      <p:pic>
        <p:nvPicPr>
          <p:cNvPr id="71687" name="Afbeelding 6">
            <a:extLst>
              <a:ext uri="{FF2B5EF4-FFF2-40B4-BE49-F238E27FC236}">
                <a16:creationId xmlns:a16="http://schemas.microsoft.com/office/drawing/2014/main" id="{CE90ACDB-D019-4766-8DD7-E1DD7B0BA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433513"/>
            <a:ext cx="5486400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Voel je goed!</a:t>
            </a:r>
            <a:br>
              <a:rPr lang="nl-NL"/>
            </a:b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Wat en waarom?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6DA5CE3-4738-4433-8FEE-5F1B37910FF2}"/>
              </a:ext>
            </a:extLst>
          </p:cNvPr>
          <p:cNvSpPr txBox="1"/>
          <p:nvPr/>
        </p:nvSpPr>
        <p:spPr>
          <a:xfrm>
            <a:off x="5379024" y="3842096"/>
            <a:ext cx="55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/>
              <a:t>-&gt;</a:t>
            </a:r>
          </a:p>
        </p:txBody>
      </p:sp>
      <p:pic>
        <p:nvPicPr>
          <p:cNvPr id="12" name="Afbeelding 11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07952FD4-7073-41BA-B50C-08296D0AE8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22" y="2896471"/>
            <a:ext cx="4531002" cy="2136171"/>
          </a:xfrm>
          <a:prstGeom prst="rect">
            <a:avLst/>
          </a:prstGeom>
        </p:spPr>
      </p:pic>
      <p:pic>
        <p:nvPicPr>
          <p:cNvPr id="14" name="Afbeelding 13" descr="Afbeelding met tekst, illustratie, visitekaartje&#10;&#10;Automatisch gegenereerde beschrijving">
            <a:extLst>
              <a:ext uri="{FF2B5EF4-FFF2-40B4-BE49-F238E27FC236}">
                <a16:creationId xmlns:a16="http://schemas.microsoft.com/office/drawing/2014/main" id="{45A172EA-5EED-4B36-8635-66E5B8B7B3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719" y="2896471"/>
            <a:ext cx="4840341" cy="2136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89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el 1">
            <a:extLst>
              <a:ext uri="{FF2B5EF4-FFF2-40B4-BE49-F238E27FC236}">
                <a16:creationId xmlns:a16="http://schemas.microsoft.com/office/drawing/2014/main" id="{959AD457-38BE-4209-941C-4EFC16D635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Wat is Voel je goed!?</a:t>
            </a:r>
          </a:p>
        </p:txBody>
      </p:sp>
      <p:sp>
        <p:nvSpPr>
          <p:cNvPr id="73731" name="Tijdelijke aanduiding voor inhoud 2">
            <a:extLst>
              <a:ext uri="{FF2B5EF4-FFF2-40B4-BE49-F238E27FC236}">
                <a16:creationId xmlns:a16="http://schemas.microsoft.com/office/drawing/2014/main" id="{46B0C365-5E8E-4171-86B4-575B8A280ED4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4"/>
            <a:endParaRPr lang="nl-NL" altLang="nl-NL" dirty="0"/>
          </a:p>
          <a:p>
            <a:pPr lvl="4"/>
            <a:endParaRPr lang="nl-NL" altLang="nl-NL" dirty="0"/>
          </a:p>
          <a:p>
            <a:pPr lvl="4"/>
            <a:endParaRPr lang="nl-NL" altLang="nl-NL" dirty="0"/>
          </a:p>
          <a:p>
            <a:pPr lvl="4"/>
            <a:endParaRPr lang="nl-NL" altLang="nl-NL" dirty="0"/>
          </a:p>
          <a:p>
            <a:pPr lvl="4"/>
            <a:endParaRPr lang="nl-NL" altLang="nl-NL" dirty="0"/>
          </a:p>
          <a:p>
            <a:pPr lvl="4"/>
            <a:endParaRPr lang="nl-NL" altLang="nl-NL" dirty="0"/>
          </a:p>
          <a:p>
            <a:pPr lvl="4"/>
            <a:endParaRPr lang="nl-NL" altLang="nl-NL" dirty="0"/>
          </a:p>
          <a:p>
            <a:pPr lvl="4"/>
            <a:r>
              <a:rPr lang="nl-NL" altLang="nl-NL" dirty="0"/>
              <a:t>Een bewezen werkzame en door het RIVM erkende leefstijlinterventie.</a:t>
            </a:r>
          </a:p>
        </p:txBody>
      </p:sp>
      <p:sp>
        <p:nvSpPr>
          <p:cNvPr id="73732" name="Tijdelijke aanduiding voor voettekst 3">
            <a:extLst>
              <a:ext uri="{FF2B5EF4-FFF2-40B4-BE49-F238E27FC236}">
                <a16:creationId xmlns:a16="http://schemas.microsoft.com/office/drawing/2014/main" id="{1C34DB2D-AC3B-474B-9FB3-8CCCFA56D981}"/>
              </a:ext>
            </a:extLst>
          </p:cNvPr>
          <p:cNvSpPr>
            <a:spLocks noGrp="1" noChangeArrowheads="1"/>
          </p:cNvSpPr>
          <p:nvPr>
            <p:ph type="ftr" sz="quarter" idx="1001"/>
          </p:nvPr>
        </p:nvSpPr>
        <p:spPr bwMode="auto">
          <a:xfrm>
            <a:off x="1498600" y="6264275"/>
            <a:ext cx="9864725" cy="2524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Pro 55 Roma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Pro 55 Roma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1200" dirty="0">
                <a:solidFill>
                  <a:schemeClr val="tx2"/>
                </a:solidFill>
              </a:rPr>
              <a:t>Live scholing Bespreken van laaggeletterdheid | Voel je goed! | Verwijzers</a:t>
            </a:r>
            <a:endParaRPr lang="nl-NL" altLang="nl-NL" sz="1200" dirty="0"/>
          </a:p>
        </p:txBody>
      </p:sp>
      <p:sp>
        <p:nvSpPr>
          <p:cNvPr id="73734" name="Tijdelijke aanduiding voor tekst 9 (JU-Free)">
            <a:extLst>
              <a:ext uri="{FF2B5EF4-FFF2-40B4-BE49-F238E27FC236}">
                <a16:creationId xmlns:a16="http://schemas.microsoft.com/office/drawing/2014/main" id="{63BB0AA4-B22F-4412-90C9-29FBE715D4A1}"/>
              </a:ext>
            </a:extLst>
          </p:cNvPr>
          <p:cNvSpPr>
            <a:spLocks noGrp="1"/>
          </p:cNvSpPr>
          <p:nvPr>
            <p:ph type="body" idx="1000"/>
          </p:nvPr>
        </p:nvSpPr>
        <p:spPr bwMode="auto">
          <a:xfrm>
            <a:off x="-3600450" y="0"/>
            <a:ext cx="3552825" cy="2700338"/>
          </a:xfr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altLang="nl-NL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554E89BA-6AD6-4397-8F79-66B792EE2A08}"/>
              </a:ext>
            </a:extLst>
          </p:cNvPr>
          <p:cNvSpPr txBox="1"/>
          <p:nvPr/>
        </p:nvSpPr>
        <p:spPr>
          <a:xfrm>
            <a:off x="3334417" y="2990343"/>
            <a:ext cx="444843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aseline="-25000"/>
              <a:t>+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55C72855-721C-4C54-BAAD-E3C6AD9987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602" y="1449543"/>
            <a:ext cx="1436244" cy="1722539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76F5026E-A5E9-4B13-A790-0B3E4AFD89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602" y="3476882"/>
            <a:ext cx="1404740" cy="173964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0589C1BC-EEEF-42E8-9ADE-29E9C33036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298" y="2104549"/>
            <a:ext cx="3520027" cy="227429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ABC00D49-83C9-4C8B-B40F-25E2A57199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100" y="2291651"/>
            <a:ext cx="2186611" cy="2274697"/>
          </a:xfrm>
          <a:prstGeom prst="rect">
            <a:avLst/>
          </a:prstGeom>
        </p:spPr>
      </p:pic>
      <p:sp>
        <p:nvSpPr>
          <p:cNvPr id="12" name="Tijdelijke aanduiding voor dianummer 4">
            <a:extLst>
              <a:ext uri="{FF2B5EF4-FFF2-40B4-BE49-F238E27FC236}">
                <a16:creationId xmlns:a16="http://schemas.microsoft.com/office/drawing/2014/main" id="{01331A26-7C4B-4FA9-ABF8-E5D273CCE65F}"/>
              </a:ext>
            </a:extLst>
          </p:cNvPr>
          <p:cNvSpPr>
            <a:spLocks noGrp="1" noChangeArrowheads="1"/>
          </p:cNvSpPr>
          <p:nvPr>
            <p:ph type="sldNum" sz="quarter" idx="1002"/>
          </p:nvPr>
        </p:nvSpPr>
        <p:spPr bwMode="auto">
          <a:xfrm>
            <a:off x="565150" y="6264275"/>
            <a:ext cx="755650" cy="2524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Pro 55 Roma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Pro 55 Roma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D74485F-3B44-413B-8FBB-79AAA8016AC3}" type="slidenum">
              <a:rPr lang="nl-NL" altLang="nl-NL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nl-NL" altLang="nl-NL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jdelijke aanduiding voor voettekst 3">
            <a:extLst>
              <a:ext uri="{FF2B5EF4-FFF2-40B4-BE49-F238E27FC236}">
                <a16:creationId xmlns:a16="http://schemas.microsoft.com/office/drawing/2014/main" id="{522EF6C2-983F-480E-847D-93E1D2F7BF27}"/>
              </a:ext>
            </a:extLst>
          </p:cNvPr>
          <p:cNvSpPr>
            <a:spLocks noGrp="1" noChangeArrowheads="1"/>
          </p:cNvSpPr>
          <p:nvPr>
            <p:ph type="ftr" sz="quarter" idx="100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Pro 55 Roma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Pro 55 Roma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nl-NL" altLang="nl-NL" sz="1200" dirty="0">
                <a:solidFill>
                  <a:srgbClr val="AD9150"/>
                </a:solidFill>
              </a:rPr>
              <a:t>Online scholing Bespreken van laaggeletterdheid | Voel je goed! | Verwijzers</a:t>
            </a:r>
          </a:p>
        </p:txBody>
      </p:sp>
      <p:sp>
        <p:nvSpPr>
          <p:cNvPr id="75779" name="Tijdelijke aanduiding voor dianummer 4">
            <a:extLst>
              <a:ext uri="{FF2B5EF4-FFF2-40B4-BE49-F238E27FC236}">
                <a16:creationId xmlns:a16="http://schemas.microsoft.com/office/drawing/2014/main" id="{A045219E-89C9-4CD1-8FA6-6CABB6D5DDC6}"/>
              </a:ext>
            </a:extLst>
          </p:cNvPr>
          <p:cNvSpPr>
            <a:spLocks noGrp="1" noChangeArrowheads="1"/>
          </p:cNvSpPr>
          <p:nvPr>
            <p:ph type="sldNum" sz="quarter" idx="100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Pro 55 Roma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Pro 55 Roma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fld id="{2D7BA92F-E8FE-4127-A21A-8F7CC2A8A5CE}" type="slidenum">
              <a:rPr lang="nl-NL" altLang="nl-NL">
                <a:solidFill>
                  <a:srgbClr val="AD9150"/>
                </a:solidFill>
              </a:rPr>
              <a:pPr fontAlgn="base">
                <a:spcBef>
                  <a:spcPct val="0"/>
                </a:spcBef>
                <a:spcAft>
                  <a:spcPts val="600"/>
                </a:spcAft>
              </a:pPr>
              <a:t>9</a:t>
            </a:fld>
            <a:endParaRPr lang="nl-NL" altLang="nl-NL" dirty="0">
              <a:solidFill>
                <a:srgbClr val="AD9150"/>
              </a:solidFill>
            </a:endParaRPr>
          </a:p>
        </p:txBody>
      </p:sp>
      <p:sp>
        <p:nvSpPr>
          <p:cNvPr id="75780" name="Titel 1">
            <a:extLst>
              <a:ext uri="{FF2B5EF4-FFF2-40B4-BE49-F238E27FC236}">
                <a16:creationId xmlns:a16="http://schemas.microsoft.com/office/drawing/2014/main" id="{683C40CC-ED03-4D0E-A0D2-C0EE73026A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5150" y="565150"/>
            <a:ext cx="11029950" cy="1198563"/>
          </a:xfrm>
        </p:spPr>
        <p:txBody>
          <a:bodyPr/>
          <a:lstStyle/>
          <a:p>
            <a:r>
              <a:rPr lang="nl-NL" altLang="nl-NL"/>
              <a:t>Waarom is Voel je goed! er?</a:t>
            </a:r>
          </a:p>
        </p:txBody>
      </p:sp>
      <p:sp>
        <p:nvSpPr>
          <p:cNvPr id="75781" name="Tijdelijke aanduiding voor inhoud 2">
            <a:extLst>
              <a:ext uri="{FF2B5EF4-FFF2-40B4-BE49-F238E27FC236}">
                <a16:creationId xmlns:a16="http://schemas.microsoft.com/office/drawing/2014/main" id="{F04933A8-73F5-4626-A294-BCDC8D978221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>
          <a:xfrm>
            <a:off x="565150" y="2070100"/>
            <a:ext cx="5400675" cy="403225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4">
              <a:spcAft>
                <a:spcPts val="600"/>
              </a:spcAft>
            </a:pPr>
            <a:r>
              <a:rPr lang="nl-NL" altLang="nl-NL" sz="2400" dirty="0"/>
              <a:t>Schrijf het op in de chat.</a:t>
            </a:r>
          </a:p>
          <a:p>
            <a:pPr lvl="4">
              <a:spcAft>
                <a:spcPts val="600"/>
              </a:spcAft>
            </a:pPr>
            <a:endParaRPr lang="nl-NL" altLang="nl-NL" dirty="0"/>
          </a:p>
          <a:p>
            <a:pPr lvl="4">
              <a:spcAft>
                <a:spcPts val="600"/>
              </a:spcAft>
            </a:pPr>
            <a:endParaRPr lang="nl-NL" altLang="nl-NL" dirty="0"/>
          </a:p>
          <a:p>
            <a:pPr lvl="4">
              <a:spcAft>
                <a:spcPts val="600"/>
              </a:spcAft>
            </a:pPr>
            <a:endParaRPr lang="nl-NL" altLang="nl-NL" dirty="0"/>
          </a:p>
        </p:txBody>
      </p:sp>
      <p:pic>
        <p:nvPicPr>
          <p:cNvPr id="75782" name="Afbeelding 5">
            <a:extLst>
              <a:ext uri="{FF2B5EF4-FFF2-40B4-BE49-F238E27FC236}">
                <a16:creationId xmlns:a16="http://schemas.microsoft.com/office/drawing/2014/main" id="{2B559096-6949-45AD-B3D1-2254149CB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513" y="2124075"/>
            <a:ext cx="3380455" cy="3380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fbeelding 7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3F566CFE-6364-428E-99B5-5DE3A7DBAE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50" y="2746216"/>
            <a:ext cx="4531002" cy="213617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Huisstijl">
  <a:themeElements>
    <a:clrScheme name="Kleuren Lezen en Schrijven PP">
      <a:dk1>
        <a:sysClr val="windowText" lastClr="000000"/>
      </a:dk1>
      <a:lt1>
        <a:sysClr val="window" lastClr="FFFFFF"/>
      </a:lt1>
      <a:dk2>
        <a:srgbClr val="AD9150"/>
      </a:dk2>
      <a:lt2>
        <a:srgbClr val="F4F0E6"/>
      </a:lt2>
      <a:accent1>
        <a:srgbClr val="AD9150"/>
      </a:accent1>
      <a:accent2>
        <a:srgbClr val="000000"/>
      </a:accent2>
      <a:accent3>
        <a:srgbClr val="EEB7BE"/>
      </a:accent3>
      <a:accent4>
        <a:srgbClr val="D39FA5"/>
      </a:accent4>
      <a:accent5>
        <a:srgbClr val="BA888C"/>
      </a:accent5>
      <a:accent6>
        <a:srgbClr val="9F7173"/>
      </a:accent6>
      <a:hlink>
        <a:srgbClr val="000000"/>
      </a:hlink>
      <a:folHlink>
        <a:srgbClr val="000000"/>
      </a:folHlink>
    </a:clrScheme>
    <a:fontScheme name="Lettertypen Lezen en Schrijven Helvetica Neue">
      <a:majorFont>
        <a:latin typeface="HelveticaNeueLT Pro 55 Roman"/>
        <a:ea typeface=""/>
        <a:cs typeface=""/>
      </a:majorFont>
      <a:minorFont>
        <a:latin typeface="HelveticaNeueLT Pro 55 Roman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 Stichting Lezen en Schrijven.potx" id="{2E00FB00-09A0-45C1-ACD1-64AA0CE3BC6F}" vid="{2DF3D63C-7EB5-443F-B26E-D813796707FE}"/>
    </a:ext>
  </a:extLst>
</a:theme>
</file>

<file path=ppt/theme/theme2.xml><?xml version="1.0" encoding="utf-8"?>
<a:theme xmlns:a="http://schemas.openxmlformats.org/drawingml/2006/main" name="1_Huisstijl">
  <a:themeElements>
    <a:clrScheme name="Kleuren Lezen en Schrijven PP">
      <a:dk1>
        <a:sysClr val="windowText" lastClr="000000"/>
      </a:dk1>
      <a:lt1>
        <a:sysClr val="window" lastClr="FFFFFF"/>
      </a:lt1>
      <a:dk2>
        <a:srgbClr val="AD9150"/>
      </a:dk2>
      <a:lt2>
        <a:srgbClr val="F4F0E6"/>
      </a:lt2>
      <a:accent1>
        <a:srgbClr val="AD9150"/>
      </a:accent1>
      <a:accent2>
        <a:srgbClr val="000000"/>
      </a:accent2>
      <a:accent3>
        <a:srgbClr val="EEB7BE"/>
      </a:accent3>
      <a:accent4>
        <a:srgbClr val="D39FA5"/>
      </a:accent4>
      <a:accent5>
        <a:srgbClr val="BA888C"/>
      </a:accent5>
      <a:accent6>
        <a:srgbClr val="9F7173"/>
      </a:accent6>
      <a:hlink>
        <a:srgbClr val="000000"/>
      </a:hlink>
      <a:folHlink>
        <a:srgbClr val="000000"/>
      </a:folHlink>
    </a:clrScheme>
    <a:fontScheme name="Lettertypen Lezen en Schrijven Helvetica Neue">
      <a:majorFont>
        <a:latin typeface="HelveticaNeueLT Pro 55 Roman"/>
        <a:ea typeface=""/>
        <a:cs typeface=""/>
      </a:majorFont>
      <a:minorFont>
        <a:latin typeface="HelveticaNeueLT Pro 55 Roman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 Stichting Lezen en Schrijven.potx" id="{2E00FB00-09A0-45C1-ACD1-64AA0CE3BC6F}" vid="{2DF3D63C-7EB5-443F-B26E-D813796707FE}"/>
    </a:ext>
  </a:extLst>
</a:theme>
</file>

<file path=ppt/theme/theme3.xml><?xml version="1.0" encoding="utf-8"?>
<a:theme xmlns:a="http://schemas.openxmlformats.org/drawingml/2006/main" name="2_Huisstijl">
  <a:themeElements>
    <a:clrScheme name="Kleuren Lezen en Schrijven PP">
      <a:dk1>
        <a:sysClr val="windowText" lastClr="000000"/>
      </a:dk1>
      <a:lt1>
        <a:sysClr val="window" lastClr="FFFFFF"/>
      </a:lt1>
      <a:dk2>
        <a:srgbClr val="AD9150"/>
      </a:dk2>
      <a:lt2>
        <a:srgbClr val="F4F0E6"/>
      </a:lt2>
      <a:accent1>
        <a:srgbClr val="AD9150"/>
      </a:accent1>
      <a:accent2>
        <a:srgbClr val="000000"/>
      </a:accent2>
      <a:accent3>
        <a:srgbClr val="EEB7BE"/>
      </a:accent3>
      <a:accent4>
        <a:srgbClr val="D39FA5"/>
      </a:accent4>
      <a:accent5>
        <a:srgbClr val="BA888C"/>
      </a:accent5>
      <a:accent6>
        <a:srgbClr val="9F7173"/>
      </a:accent6>
      <a:hlink>
        <a:srgbClr val="000000"/>
      </a:hlink>
      <a:folHlink>
        <a:srgbClr val="000000"/>
      </a:folHlink>
    </a:clrScheme>
    <a:fontScheme name="Lettertypen Lezen en Schrijven Helvetica Neue">
      <a:majorFont>
        <a:latin typeface="HelveticaNeueLT Pro 55 Roman"/>
        <a:ea typeface=""/>
        <a:cs typeface=""/>
      </a:majorFont>
      <a:minorFont>
        <a:latin typeface="HelveticaNeueLT Pro 55 Roman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 Stichting Lezen en Schrijven.potx" id="{2E00FB00-09A0-45C1-ACD1-64AA0CE3BC6F}" vid="{2DF3D63C-7EB5-443F-B26E-D813796707FE}"/>
    </a:ext>
  </a:extLst>
</a:theme>
</file>

<file path=ppt/theme/theme4.xml><?xml version="1.0" encoding="utf-8"?>
<a:theme xmlns:a="http://schemas.openxmlformats.org/drawingml/2006/main" name="Kantoorthema">
  <a:themeElements>
    <a:clrScheme name="Notes colors">
      <a:dk1>
        <a:srgbClr val="000000"/>
      </a:dk1>
      <a:lt1>
        <a:srgbClr val="FFFFFF"/>
      </a:lt1>
      <a:dk2>
        <a:srgbClr val="AD9150"/>
      </a:dk2>
      <a:lt2>
        <a:srgbClr val="F4F0E6"/>
      </a:lt2>
      <a:accent1>
        <a:srgbClr val="AD9150"/>
      </a:accent1>
      <a:accent2>
        <a:srgbClr val="000000"/>
      </a:accent2>
      <a:accent3>
        <a:srgbClr val="EEB7BE"/>
      </a:accent3>
      <a:accent4>
        <a:srgbClr val="D39FA5"/>
      </a:accent4>
      <a:accent5>
        <a:srgbClr val="BA888C"/>
      </a:accent5>
      <a:accent6>
        <a:srgbClr val="9F7173"/>
      </a:accent6>
      <a:hlink>
        <a:srgbClr val="000000"/>
      </a:hlink>
      <a:folHlink>
        <a:srgbClr val="000000"/>
      </a:folHlink>
    </a:clrScheme>
    <a:fontScheme name="Notes fonts">
      <a:majorFont>
        <a:latin typeface="HelveticaNeueLT Pro 55 Roman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HelveticaNeueLT Pro 55 Roman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Kantoorthema">
  <a:themeElements>
    <a:clrScheme name="Handout colors">
      <a:dk1>
        <a:srgbClr val="000000"/>
      </a:dk1>
      <a:lt1>
        <a:srgbClr val="FFFFFF"/>
      </a:lt1>
      <a:dk2>
        <a:srgbClr val="AD9150"/>
      </a:dk2>
      <a:lt2>
        <a:srgbClr val="F4F0E6"/>
      </a:lt2>
      <a:accent1>
        <a:srgbClr val="AD9150"/>
      </a:accent1>
      <a:accent2>
        <a:srgbClr val="000000"/>
      </a:accent2>
      <a:accent3>
        <a:srgbClr val="EEB7BE"/>
      </a:accent3>
      <a:accent4>
        <a:srgbClr val="D39FA5"/>
      </a:accent4>
      <a:accent5>
        <a:srgbClr val="BA888C"/>
      </a:accent5>
      <a:accent6>
        <a:srgbClr val="9F7173"/>
      </a:accent6>
      <a:hlink>
        <a:srgbClr val="000000"/>
      </a:hlink>
      <a:folHlink>
        <a:srgbClr val="000000"/>
      </a:folHlink>
    </a:clrScheme>
    <a:fontScheme name="Handout fonts">
      <a:majorFont>
        <a:latin typeface="HelveticaNeueLT Pro 55 Roman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HelveticaNeueLT Pro 55 Roman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.xml"/></Relationships>
</file>

<file path=customXml/_rels/item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.xml"/></Relationships>
</file>

<file path=customXml/_rels/item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juid xmlns="http://www.joulesunlimited.com/juid"/>
</file>

<file path=customXml/item10.xml><?xml version="1.0" encoding="utf-8"?>
<juid xmlns="http://www.joulesunlimited.com/juid"/>
</file>

<file path=customXml/item11.xml><?xml version="1.0" encoding="utf-8"?>
<juid xmlns="http://www.joulesunlimited.com/juid"/>
</file>

<file path=customXml/item12.xml><?xml version="1.0" encoding="utf-8"?>
<juid xmlns="http://www.joulesunlimited.com/juid"/>
</file>

<file path=customXml/item13.xml><?xml version="1.0" encoding="utf-8"?>
<juid xmlns="http://www.joulesunlimited.com/juid"/>
</file>

<file path=customXml/item14.xml><?xml version="1.0" encoding="utf-8"?>
<juid xmlns="http://www.joulesunlimited.com/juid"/>
</file>

<file path=customXml/item15.xml><?xml version="1.0" encoding="utf-8"?>
<juid xmlns="http://www.joulesunlimited.com/juid"/>
</file>

<file path=customXml/item16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7.xml><?xml version="1.0" encoding="utf-8"?>
<juid xmlns="http://www.joulesunlimited.com/juid"/>
</file>

<file path=customXml/item18.xml><?xml version="1.0" encoding="utf-8"?>
<juid xmlns="http://www.joulesunlimited.com/juid"/>
</file>

<file path=customXml/item19.xml><?xml version="1.0" encoding="utf-8"?>
<juid xmlns="http://www.joulesunlimited.com/juid"/>
</file>

<file path=customXml/item2.xml><?xml version="1.0" encoding="utf-8"?>
<juid xmlns="http://www.joulesunlimited.com/juid"/>
</file>

<file path=customXml/item20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WizId xmlns="c4f02879-874c-4f24-b7f5-9063887a9b4e" xsi:nil="true"/>
    <MigrationWizIdPermissions xmlns="c4f02879-874c-4f24-b7f5-9063887a9b4e" xsi:nil="true"/>
    <MigrationWizIdVersion xmlns="c4f02879-874c-4f24-b7f5-9063887a9b4e" xsi:nil="true"/>
    <TaxCatchAll xmlns="1821a352-5412-4269-90f7-17a58e0e577f" xsi:nil="true"/>
    <lcf76f155ced4ddcb4097134ff3c332f xmlns="c4f02879-874c-4f24-b7f5-9063887a9b4e">
      <Terms xmlns="http://schemas.microsoft.com/office/infopath/2007/PartnerControls"/>
    </lcf76f155ced4ddcb4097134ff3c332f>
  </documentManagement>
</p:properties>
</file>

<file path=customXml/item21.xml><?xml version="1.0" encoding="utf-8"?>
<juid xmlns="http://www.joulesunlimited.com/juid"/>
</file>

<file path=customXml/item22.xml><?xml version="1.0" encoding="utf-8"?>
<juid xmlns="http://www.joulesunlimited.com/juid"/>
</file>

<file path=customXml/item23.xml><?xml version="1.0" encoding="utf-8"?>
<juid xmlns="http://www.joulesunlimited.com/juid"/>
</file>

<file path=customXml/item24.xml><?xml version="1.0" encoding="utf-8"?>
<juid xmlns="http://www.joulesunlimited.com/juid"/>
</file>

<file path=customXml/item25.xml><?xml version="1.0" encoding="utf-8"?>
<juid xmlns="http://www.joulesunlimited.com/juid"/>
</file>

<file path=customXml/item26.xml><?xml version="1.0" encoding="utf-8"?>
<juid xmlns="http://www.joulesunlimited.com/juid"/>
</file>

<file path=customXml/item27.xml><?xml version="1.0" encoding="utf-8"?>
<juid xmlns="http://www.joulesunlimited.com/juid"/>
</file>

<file path=customXml/item28.xml><?xml version="1.0" encoding="utf-8"?>
<juid xmlns="http://www.joulesunlimited.com/juid"/>
</file>

<file path=customXml/item29.xml><?xml version="1.0" encoding="utf-8"?>
<juid xmlns="http://www.joulesunlimited.com/juid"/>
</file>

<file path=customXml/item3.xml><?xml version="1.0" encoding="utf-8"?>
<juid xmlns="http://www.joulesunlimited.com/juid"/>
</file>

<file path=customXml/item30.xml><?xml version="1.0" encoding="utf-8"?>
<juid xmlns="http://www.joulesunlimited.com/juid"/>
</file>

<file path=customXml/item31.xml><?xml version="1.0" encoding="utf-8"?>
<juid xmlns="http://www.joulesunlimited.com/juid"/>
</file>

<file path=customXml/item32.xml><?xml version="1.0" encoding="utf-8"?>
<juid xmlns="http://www.joulesunlimited.com/juid"/>
</file>

<file path=customXml/item33.xml><?xml version="1.0" encoding="utf-8"?>
<juid xmlns="http://www.joulesunlimited.com/juid"/>
</file>

<file path=customXml/item34.xml><?xml version="1.0" encoding="utf-8"?>
<juid xmlns="http://www.joulesunlimited.com/juid"/>
</file>

<file path=customXml/item35.xml><?xml version="1.0" encoding="utf-8"?>
<juid xmlns="http://www.joulesunlimited.com/juid"/>
</file>

<file path=customXml/item36.xml><?xml version="1.0" encoding="utf-8"?>
<juid xmlns="http://www.joulesunlimited.com/juid"/>
</file>

<file path=customXml/item37.xml><?xml version="1.0" encoding="utf-8"?>
<juid xmlns="http://www.joulesunlimited.com/juid"/>
</file>

<file path=customXml/item38.xml><?xml version="1.0" encoding="utf-8"?>
<juid xmlns="http://www.joulesunlimited.com/juid"/>
</file>

<file path=customXml/item39.xml><?xml version="1.0" encoding="utf-8"?>
<juid xmlns="http://www.joulesunlimited.com/juid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111D21728D65499E97E73F18F449CE" ma:contentTypeVersion="19" ma:contentTypeDescription="Een nieuw document maken." ma:contentTypeScope="" ma:versionID="d6e1ac1d126919d1b732a15bded5e7c6">
  <xsd:schema xmlns:xsd="http://www.w3.org/2001/XMLSchema" xmlns:xs="http://www.w3.org/2001/XMLSchema" xmlns:p="http://schemas.microsoft.com/office/2006/metadata/properties" xmlns:ns2="c4f02879-874c-4f24-b7f5-9063887a9b4e" xmlns:ns3="a1cd745b-623c-4091-9593-4149552dd847" xmlns:ns4="1821a352-5412-4269-90f7-17a58e0e577f" targetNamespace="http://schemas.microsoft.com/office/2006/metadata/properties" ma:root="true" ma:fieldsID="3909b1e38178cedd4cd4e358304c7975" ns2:_="" ns3:_="" ns4:_="">
    <xsd:import namespace="c4f02879-874c-4f24-b7f5-9063887a9b4e"/>
    <xsd:import namespace="a1cd745b-623c-4091-9593-4149552dd847"/>
    <xsd:import namespace="1821a352-5412-4269-90f7-17a58e0e577f"/>
    <xsd:element name="properties">
      <xsd:complexType>
        <xsd:sequence>
          <xsd:element name="documentManagement">
            <xsd:complexType>
              <xsd:all>
                <xsd:element ref="ns2:MigrationWizId" minOccurs="0"/>
                <xsd:element ref="ns2:MigrationWizIdPermissions" minOccurs="0"/>
                <xsd:element ref="ns2:MigrationWizIdVersion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f02879-874c-4f24-b7f5-9063887a9b4e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Version" ma:index="10" nillable="true" ma:displayName="MigrationWizIdVersion" ma:internalName="MigrationWizIdVersion">
      <xsd:simpleType>
        <xsd:restriction base="dms:Text"/>
      </xsd:simple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5" nillable="true" ma:taxonomy="true" ma:internalName="lcf76f155ced4ddcb4097134ff3c332f" ma:taxonomyFieldName="MediaServiceImageTags" ma:displayName="Afbeeldingtags" ma:readOnly="false" ma:fieldId="{5cf76f15-5ced-4ddc-b409-7134ff3c332f}" ma:taxonomyMulti="true" ma:sspId="02190253-6c8b-41ca-a2d0-e0c509263a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cd745b-623c-4091-9593-4149552dd847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21a352-5412-4269-90f7-17a58e0e577f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376f8214-e299-446b-ae7a-569f1d970790}" ma:internalName="TaxCatchAll" ma:showField="CatchAllData" ma:web="1821a352-5412-4269-90f7-17a58e0e577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0.xml><?xml version="1.0" encoding="utf-8"?>
<juid xmlns="http://www.joulesunlimited.com/juid"/>
</file>

<file path=customXml/item41.xml><?xml version="1.0" encoding="utf-8"?>
<juid xmlns="http://www.joulesunlimited.com/juid"/>
</file>

<file path=customXml/item42.xml><?xml version="1.0" encoding="utf-8"?>
<juid xmlns="http://www.joulesunlimited.com/juid"/>
</file>

<file path=customXml/item43.xml><?xml version="1.0" encoding="utf-8"?>
<juid xmlns="http://www.joulesunlimited.com/juid"/>
</file>

<file path=customXml/item44.xml><?xml version="1.0" encoding="utf-8"?>
<juid xmlns="http://www.joulesunlimited.com/juid"/>
</file>

<file path=customXml/item45.xml><?xml version="1.0" encoding="utf-8"?>
<juid xmlns="http://www.joulesunlimited.com/juid"/>
</file>

<file path=customXml/item46.xml><?xml version="1.0" encoding="utf-8"?>
<juid xmlns="http://www.joulesunlimited.com/juid"/>
</file>

<file path=customXml/item47.xml><?xml version="1.0" encoding="utf-8"?>
<juid xmlns="http://www.joulesunlimited.com/juid"/>
</file>

<file path=customXml/item48.xml><?xml version="1.0" encoding="utf-8"?>
<juid xmlns="http://www.joulesunlimited.com/juid"/>
</file>

<file path=customXml/item49.xml><?xml version="1.0" encoding="utf-8"?>
<juid xmlns="http://www.joulesunlimited.com/juid"/>
</file>

<file path=customXml/item5.xml><?xml version="1.0" encoding="utf-8"?>
<juid xmlns="http://www.joulesunlimited.com/juid"/>
</file>

<file path=customXml/item50.xml><?xml version="1.0" encoding="utf-8"?>
<juid xmlns="http://www.joulesunlimited.com/juid"/>
</file>

<file path=customXml/item51.xml><?xml version="1.0" encoding="utf-8"?>
<juid xmlns="http://www.joulesunlimited.com/juid"/>
</file>

<file path=customXml/item52.xml><?xml version="1.0" encoding="utf-8"?>
<juid xmlns="http://www.joulesunlimited.com/juid"/>
</file>

<file path=customXml/item53.xml><?xml version="1.0" encoding="utf-8"?>
<juid xmlns="http://www.joulesunlimited.com/juid"/>
</file>

<file path=customXml/item54.xml><?xml version="1.0" encoding="utf-8"?>
<juid xmlns="http://www.joulesunlimited.com/juid"/>
</file>

<file path=customXml/item55.xml><?xml version="1.0" encoding="utf-8"?>
<juid xmlns="http://www.joulesunlimited.com/juid"/>
</file>

<file path=customXml/item56.xml><?xml version="1.0" encoding="utf-8"?>
<juid xmlns="http://www.joulesunlimited.com/juid"/>
</file>

<file path=customXml/item6.xml><?xml version="1.0" encoding="utf-8"?>
<juid xmlns="http://www.joulesunlimited.com/juid"/>
</file>

<file path=customXml/item7.xml><?xml version="1.0" encoding="utf-8"?>
<juid xmlns="http://www.joulesunlimited.com/juid"/>
</file>

<file path=customXml/item8.xml><?xml version="1.0" encoding="utf-8"?>
<juid xmlns="http://www.joulesunlimited.com/juid"/>
</file>

<file path=customXml/item9.xml><?xml version="1.0" encoding="utf-8"?>
<juid xmlns="http://www.joulesunlimited.com/juid"/>
</file>

<file path=customXml/itemProps1.xml><?xml version="1.0" encoding="utf-8"?>
<ds:datastoreItem xmlns:ds="http://schemas.openxmlformats.org/officeDocument/2006/customXml" ds:itemID="{288107EE-D096-4964-AE11-567AA9318407}">
  <ds:schemaRefs>
    <ds:schemaRef ds:uri="http://www.joulesunlimited.com/juid"/>
  </ds:schemaRefs>
</ds:datastoreItem>
</file>

<file path=customXml/itemProps10.xml><?xml version="1.0" encoding="utf-8"?>
<ds:datastoreItem xmlns:ds="http://schemas.openxmlformats.org/officeDocument/2006/customXml" ds:itemID="{8382AC06-B94E-4B13-B7C4-B43B190928E1}">
  <ds:schemaRefs>
    <ds:schemaRef ds:uri="http://www.joulesunlimited.com/juid"/>
  </ds:schemaRefs>
</ds:datastoreItem>
</file>

<file path=customXml/itemProps11.xml><?xml version="1.0" encoding="utf-8"?>
<ds:datastoreItem xmlns:ds="http://schemas.openxmlformats.org/officeDocument/2006/customXml" ds:itemID="{8DFA6012-3580-4335-9BCE-B7860C74AF70}">
  <ds:schemaRefs>
    <ds:schemaRef ds:uri="http://www.joulesunlimited.com/juid"/>
  </ds:schemaRefs>
</ds:datastoreItem>
</file>

<file path=customXml/itemProps12.xml><?xml version="1.0" encoding="utf-8"?>
<ds:datastoreItem xmlns:ds="http://schemas.openxmlformats.org/officeDocument/2006/customXml" ds:itemID="{8EA9316D-43D8-4890-8ED2-B7DF2B3A91A9}">
  <ds:schemaRefs>
    <ds:schemaRef ds:uri="http://www.joulesunlimited.com/juid"/>
  </ds:schemaRefs>
</ds:datastoreItem>
</file>

<file path=customXml/itemProps13.xml><?xml version="1.0" encoding="utf-8"?>
<ds:datastoreItem xmlns:ds="http://schemas.openxmlformats.org/officeDocument/2006/customXml" ds:itemID="{DFE77393-BCE8-47F7-86A6-9686DA8461A5}">
  <ds:schemaRefs>
    <ds:schemaRef ds:uri="http://www.joulesunlimited.com/juid"/>
  </ds:schemaRefs>
</ds:datastoreItem>
</file>

<file path=customXml/itemProps14.xml><?xml version="1.0" encoding="utf-8"?>
<ds:datastoreItem xmlns:ds="http://schemas.openxmlformats.org/officeDocument/2006/customXml" ds:itemID="{10C73882-C234-4EBD-9D6B-78CF0E046AFD}">
  <ds:schemaRefs>
    <ds:schemaRef ds:uri="http://www.joulesunlimited.com/juid"/>
  </ds:schemaRefs>
</ds:datastoreItem>
</file>

<file path=customXml/itemProps15.xml><?xml version="1.0" encoding="utf-8"?>
<ds:datastoreItem xmlns:ds="http://schemas.openxmlformats.org/officeDocument/2006/customXml" ds:itemID="{19D880D1-06CC-463F-ACAF-6A48D6BD51AE}">
  <ds:schemaRefs>
    <ds:schemaRef ds:uri="http://www.joulesunlimited.com/juid"/>
  </ds:schemaRefs>
</ds:datastoreItem>
</file>

<file path=customXml/itemProps16.xml><?xml version="1.0" encoding="utf-8"?>
<ds:datastoreItem xmlns:ds="http://schemas.openxmlformats.org/officeDocument/2006/customXml" ds:itemID="{6D6A6D00-5520-4098-9665-7202CB8499D7}">
  <ds:schemaRefs>
    <ds:schemaRef ds:uri="http://schemas.microsoft.com/sharepoint/v3/contenttype/forms"/>
  </ds:schemaRefs>
</ds:datastoreItem>
</file>

<file path=customXml/itemProps17.xml><?xml version="1.0" encoding="utf-8"?>
<ds:datastoreItem xmlns:ds="http://schemas.openxmlformats.org/officeDocument/2006/customXml" ds:itemID="{07E0395C-EFA1-404E-A339-561B713BD722}">
  <ds:schemaRefs>
    <ds:schemaRef ds:uri="http://www.joulesunlimited.com/juid"/>
  </ds:schemaRefs>
</ds:datastoreItem>
</file>

<file path=customXml/itemProps18.xml><?xml version="1.0" encoding="utf-8"?>
<ds:datastoreItem xmlns:ds="http://schemas.openxmlformats.org/officeDocument/2006/customXml" ds:itemID="{A6FA6898-59E5-48A3-B1F0-4E31164FB6D4}">
  <ds:schemaRefs>
    <ds:schemaRef ds:uri="http://www.joulesunlimited.com/juid"/>
  </ds:schemaRefs>
</ds:datastoreItem>
</file>

<file path=customXml/itemProps19.xml><?xml version="1.0" encoding="utf-8"?>
<ds:datastoreItem xmlns:ds="http://schemas.openxmlformats.org/officeDocument/2006/customXml" ds:itemID="{289CB10D-69CE-4B18-B30A-C63CA405BD95}">
  <ds:schemaRefs>
    <ds:schemaRef ds:uri="http://www.joulesunlimited.com/juid"/>
  </ds:schemaRefs>
</ds:datastoreItem>
</file>

<file path=customXml/itemProps2.xml><?xml version="1.0" encoding="utf-8"?>
<ds:datastoreItem xmlns:ds="http://schemas.openxmlformats.org/officeDocument/2006/customXml" ds:itemID="{CB97F92E-1B41-4D01-A14D-DAAB6BBDD08B}">
  <ds:schemaRefs>
    <ds:schemaRef ds:uri="http://www.joulesunlimited.com/juid"/>
  </ds:schemaRefs>
</ds:datastoreItem>
</file>

<file path=customXml/itemProps20.xml><?xml version="1.0" encoding="utf-8"?>
<ds:datastoreItem xmlns:ds="http://schemas.openxmlformats.org/officeDocument/2006/customXml" ds:itemID="{C069FE03-C4A4-4118-A83C-CD8EE0C9311D}">
  <ds:schemaRefs>
    <ds:schemaRef ds:uri="a1cd745b-623c-4091-9593-4149552dd847"/>
    <ds:schemaRef ds:uri="c4f02879-874c-4f24-b7f5-9063887a9b4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1821a352-5412-4269-90f7-17a58e0e577f"/>
  </ds:schemaRefs>
</ds:datastoreItem>
</file>

<file path=customXml/itemProps21.xml><?xml version="1.0" encoding="utf-8"?>
<ds:datastoreItem xmlns:ds="http://schemas.openxmlformats.org/officeDocument/2006/customXml" ds:itemID="{540D0A7A-9C9A-4A4C-827D-E58E1A2CBACC}">
  <ds:schemaRefs>
    <ds:schemaRef ds:uri="http://www.joulesunlimited.com/juid"/>
  </ds:schemaRefs>
</ds:datastoreItem>
</file>

<file path=customXml/itemProps22.xml><?xml version="1.0" encoding="utf-8"?>
<ds:datastoreItem xmlns:ds="http://schemas.openxmlformats.org/officeDocument/2006/customXml" ds:itemID="{03EC6699-2753-4750-86F4-2CED7DC0F426}">
  <ds:schemaRefs>
    <ds:schemaRef ds:uri="http://www.joulesunlimited.com/juid"/>
  </ds:schemaRefs>
</ds:datastoreItem>
</file>

<file path=customXml/itemProps23.xml><?xml version="1.0" encoding="utf-8"?>
<ds:datastoreItem xmlns:ds="http://schemas.openxmlformats.org/officeDocument/2006/customXml" ds:itemID="{61513B52-D498-4C2A-A223-65FA1AB70595}">
  <ds:schemaRefs>
    <ds:schemaRef ds:uri="http://www.joulesunlimited.com/juid"/>
  </ds:schemaRefs>
</ds:datastoreItem>
</file>

<file path=customXml/itemProps24.xml><?xml version="1.0" encoding="utf-8"?>
<ds:datastoreItem xmlns:ds="http://schemas.openxmlformats.org/officeDocument/2006/customXml" ds:itemID="{EEB35AED-B2FD-43F7-B71B-0230A39F4AC0}">
  <ds:schemaRefs>
    <ds:schemaRef ds:uri="http://www.joulesunlimited.com/juid"/>
  </ds:schemaRefs>
</ds:datastoreItem>
</file>

<file path=customXml/itemProps25.xml><?xml version="1.0" encoding="utf-8"?>
<ds:datastoreItem xmlns:ds="http://schemas.openxmlformats.org/officeDocument/2006/customXml" ds:itemID="{2645DE86-6645-46CE-9370-AAAC5327AFF5}">
  <ds:schemaRefs>
    <ds:schemaRef ds:uri="http://www.joulesunlimited.com/juid"/>
  </ds:schemaRefs>
</ds:datastoreItem>
</file>

<file path=customXml/itemProps26.xml><?xml version="1.0" encoding="utf-8"?>
<ds:datastoreItem xmlns:ds="http://schemas.openxmlformats.org/officeDocument/2006/customXml" ds:itemID="{79F2BD17-1C7F-4F6B-B9B5-62E5467E5AD3}">
  <ds:schemaRefs>
    <ds:schemaRef ds:uri="http://www.joulesunlimited.com/juid"/>
  </ds:schemaRefs>
</ds:datastoreItem>
</file>

<file path=customXml/itemProps27.xml><?xml version="1.0" encoding="utf-8"?>
<ds:datastoreItem xmlns:ds="http://schemas.openxmlformats.org/officeDocument/2006/customXml" ds:itemID="{D7241AE6-CAC7-4546-9FD1-1C8653A7ABE8}">
  <ds:schemaRefs>
    <ds:schemaRef ds:uri="http://www.joulesunlimited.com/juid"/>
  </ds:schemaRefs>
</ds:datastoreItem>
</file>

<file path=customXml/itemProps28.xml><?xml version="1.0" encoding="utf-8"?>
<ds:datastoreItem xmlns:ds="http://schemas.openxmlformats.org/officeDocument/2006/customXml" ds:itemID="{7128CB0E-3CCC-405A-ACF6-C516A8BB19CA}">
  <ds:schemaRefs>
    <ds:schemaRef ds:uri="http://www.joulesunlimited.com/juid"/>
  </ds:schemaRefs>
</ds:datastoreItem>
</file>

<file path=customXml/itemProps29.xml><?xml version="1.0" encoding="utf-8"?>
<ds:datastoreItem xmlns:ds="http://schemas.openxmlformats.org/officeDocument/2006/customXml" ds:itemID="{4E1FEC2E-3883-4591-9BFD-014B2C513559}">
  <ds:schemaRefs>
    <ds:schemaRef ds:uri="http://www.joulesunlimited.com/juid"/>
  </ds:schemaRefs>
</ds:datastoreItem>
</file>

<file path=customXml/itemProps3.xml><?xml version="1.0" encoding="utf-8"?>
<ds:datastoreItem xmlns:ds="http://schemas.openxmlformats.org/officeDocument/2006/customXml" ds:itemID="{519CF027-E8C8-44C1-BF2B-F08C4B795B3F}">
  <ds:schemaRefs>
    <ds:schemaRef ds:uri="http://www.joulesunlimited.com/juid"/>
  </ds:schemaRefs>
</ds:datastoreItem>
</file>

<file path=customXml/itemProps30.xml><?xml version="1.0" encoding="utf-8"?>
<ds:datastoreItem xmlns:ds="http://schemas.openxmlformats.org/officeDocument/2006/customXml" ds:itemID="{A5FF1035-57A2-4D4E-8343-D1113C0A936C}">
  <ds:schemaRefs>
    <ds:schemaRef ds:uri="http://www.joulesunlimited.com/juid"/>
  </ds:schemaRefs>
</ds:datastoreItem>
</file>

<file path=customXml/itemProps31.xml><?xml version="1.0" encoding="utf-8"?>
<ds:datastoreItem xmlns:ds="http://schemas.openxmlformats.org/officeDocument/2006/customXml" ds:itemID="{D13D8E63-A4F0-42F7-85FF-38B8851F2E68}">
  <ds:schemaRefs>
    <ds:schemaRef ds:uri="http://www.joulesunlimited.com/juid"/>
  </ds:schemaRefs>
</ds:datastoreItem>
</file>

<file path=customXml/itemProps32.xml><?xml version="1.0" encoding="utf-8"?>
<ds:datastoreItem xmlns:ds="http://schemas.openxmlformats.org/officeDocument/2006/customXml" ds:itemID="{295B5AAC-07AF-44AB-8CBE-141B24804BB0}">
  <ds:schemaRefs>
    <ds:schemaRef ds:uri="http://www.joulesunlimited.com/juid"/>
  </ds:schemaRefs>
</ds:datastoreItem>
</file>

<file path=customXml/itemProps33.xml><?xml version="1.0" encoding="utf-8"?>
<ds:datastoreItem xmlns:ds="http://schemas.openxmlformats.org/officeDocument/2006/customXml" ds:itemID="{C5D4534B-BB6B-48B1-BC29-98242F953ECC}">
  <ds:schemaRefs>
    <ds:schemaRef ds:uri="http://www.joulesunlimited.com/juid"/>
  </ds:schemaRefs>
</ds:datastoreItem>
</file>

<file path=customXml/itemProps34.xml><?xml version="1.0" encoding="utf-8"?>
<ds:datastoreItem xmlns:ds="http://schemas.openxmlformats.org/officeDocument/2006/customXml" ds:itemID="{9BB7ABB2-C80B-46B4-BB5A-907991B8FA96}">
  <ds:schemaRefs>
    <ds:schemaRef ds:uri="http://www.joulesunlimited.com/juid"/>
  </ds:schemaRefs>
</ds:datastoreItem>
</file>

<file path=customXml/itemProps35.xml><?xml version="1.0" encoding="utf-8"?>
<ds:datastoreItem xmlns:ds="http://schemas.openxmlformats.org/officeDocument/2006/customXml" ds:itemID="{2BB4E77B-26AA-422A-89F6-C7FF6E6FBAF8}">
  <ds:schemaRefs>
    <ds:schemaRef ds:uri="http://www.joulesunlimited.com/juid"/>
  </ds:schemaRefs>
</ds:datastoreItem>
</file>

<file path=customXml/itemProps36.xml><?xml version="1.0" encoding="utf-8"?>
<ds:datastoreItem xmlns:ds="http://schemas.openxmlformats.org/officeDocument/2006/customXml" ds:itemID="{C4E2463D-835F-45F2-B305-7E5435D03A85}">
  <ds:schemaRefs>
    <ds:schemaRef ds:uri="http://www.joulesunlimited.com/juid"/>
  </ds:schemaRefs>
</ds:datastoreItem>
</file>

<file path=customXml/itemProps37.xml><?xml version="1.0" encoding="utf-8"?>
<ds:datastoreItem xmlns:ds="http://schemas.openxmlformats.org/officeDocument/2006/customXml" ds:itemID="{57143122-2495-4E05-B3EC-F24616D9D99C}">
  <ds:schemaRefs>
    <ds:schemaRef ds:uri="http://www.joulesunlimited.com/juid"/>
  </ds:schemaRefs>
</ds:datastoreItem>
</file>

<file path=customXml/itemProps38.xml><?xml version="1.0" encoding="utf-8"?>
<ds:datastoreItem xmlns:ds="http://schemas.openxmlformats.org/officeDocument/2006/customXml" ds:itemID="{1965A99A-42D9-45EA-980E-CFFE89501CA1}">
  <ds:schemaRefs>
    <ds:schemaRef ds:uri="http://www.joulesunlimited.com/juid"/>
  </ds:schemaRefs>
</ds:datastoreItem>
</file>

<file path=customXml/itemProps39.xml><?xml version="1.0" encoding="utf-8"?>
<ds:datastoreItem xmlns:ds="http://schemas.openxmlformats.org/officeDocument/2006/customXml" ds:itemID="{97F64971-0230-460D-A583-D615426CE387}">
  <ds:schemaRefs>
    <ds:schemaRef ds:uri="http://www.joulesunlimited.com/juid"/>
  </ds:schemaRefs>
</ds:datastoreItem>
</file>

<file path=customXml/itemProps4.xml><?xml version="1.0" encoding="utf-8"?>
<ds:datastoreItem xmlns:ds="http://schemas.openxmlformats.org/officeDocument/2006/customXml" ds:itemID="{A26EDD7B-1B92-483E-AA49-E7E6E5DF3C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4f02879-874c-4f24-b7f5-9063887a9b4e"/>
    <ds:schemaRef ds:uri="a1cd745b-623c-4091-9593-4149552dd847"/>
    <ds:schemaRef ds:uri="1821a352-5412-4269-90f7-17a58e0e577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0.xml><?xml version="1.0" encoding="utf-8"?>
<ds:datastoreItem xmlns:ds="http://schemas.openxmlformats.org/officeDocument/2006/customXml" ds:itemID="{B6BBA56A-0638-4822-BD40-3F458A0862CC}">
  <ds:schemaRefs>
    <ds:schemaRef ds:uri="http://www.joulesunlimited.com/juid"/>
  </ds:schemaRefs>
</ds:datastoreItem>
</file>

<file path=customXml/itemProps41.xml><?xml version="1.0" encoding="utf-8"?>
<ds:datastoreItem xmlns:ds="http://schemas.openxmlformats.org/officeDocument/2006/customXml" ds:itemID="{4BA77AFC-54B0-4311-8A54-8FBE65CABFB4}">
  <ds:schemaRefs>
    <ds:schemaRef ds:uri="http://www.joulesunlimited.com/juid"/>
  </ds:schemaRefs>
</ds:datastoreItem>
</file>

<file path=customXml/itemProps42.xml><?xml version="1.0" encoding="utf-8"?>
<ds:datastoreItem xmlns:ds="http://schemas.openxmlformats.org/officeDocument/2006/customXml" ds:itemID="{00BEB3A7-9C5F-4A25-A7A8-4F112D68AA3A}">
  <ds:schemaRefs>
    <ds:schemaRef ds:uri="http://www.joulesunlimited.com/juid"/>
  </ds:schemaRefs>
</ds:datastoreItem>
</file>

<file path=customXml/itemProps43.xml><?xml version="1.0" encoding="utf-8"?>
<ds:datastoreItem xmlns:ds="http://schemas.openxmlformats.org/officeDocument/2006/customXml" ds:itemID="{9CABC957-D6B8-43E3-A400-851030BCC2F8}">
  <ds:schemaRefs>
    <ds:schemaRef ds:uri="http://www.joulesunlimited.com/juid"/>
  </ds:schemaRefs>
</ds:datastoreItem>
</file>

<file path=customXml/itemProps44.xml><?xml version="1.0" encoding="utf-8"?>
<ds:datastoreItem xmlns:ds="http://schemas.openxmlformats.org/officeDocument/2006/customXml" ds:itemID="{11DB8741-4435-4EC1-9D13-CF173A707B6B}">
  <ds:schemaRefs>
    <ds:schemaRef ds:uri="http://www.joulesunlimited.com/juid"/>
  </ds:schemaRefs>
</ds:datastoreItem>
</file>

<file path=customXml/itemProps45.xml><?xml version="1.0" encoding="utf-8"?>
<ds:datastoreItem xmlns:ds="http://schemas.openxmlformats.org/officeDocument/2006/customXml" ds:itemID="{920C82FD-BD10-4E06-AED4-FD6A4D5C4520}">
  <ds:schemaRefs>
    <ds:schemaRef ds:uri="http://www.joulesunlimited.com/juid"/>
  </ds:schemaRefs>
</ds:datastoreItem>
</file>

<file path=customXml/itemProps46.xml><?xml version="1.0" encoding="utf-8"?>
<ds:datastoreItem xmlns:ds="http://schemas.openxmlformats.org/officeDocument/2006/customXml" ds:itemID="{5FF724C1-412C-473C-BBF4-B5216A955167}">
  <ds:schemaRefs>
    <ds:schemaRef ds:uri="http://www.joulesunlimited.com/juid"/>
  </ds:schemaRefs>
</ds:datastoreItem>
</file>

<file path=customXml/itemProps47.xml><?xml version="1.0" encoding="utf-8"?>
<ds:datastoreItem xmlns:ds="http://schemas.openxmlformats.org/officeDocument/2006/customXml" ds:itemID="{8F0D28A1-BD65-4122-BF0E-1F65E0B85EFA}">
  <ds:schemaRefs>
    <ds:schemaRef ds:uri="http://www.joulesunlimited.com/juid"/>
  </ds:schemaRefs>
</ds:datastoreItem>
</file>

<file path=customXml/itemProps48.xml><?xml version="1.0" encoding="utf-8"?>
<ds:datastoreItem xmlns:ds="http://schemas.openxmlformats.org/officeDocument/2006/customXml" ds:itemID="{D4AAF875-6DD2-41A3-B171-90B32FEDA614}">
  <ds:schemaRefs>
    <ds:schemaRef ds:uri="http://www.joulesunlimited.com/juid"/>
  </ds:schemaRefs>
</ds:datastoreItem>
</file>

<file path=customXml/itemProps49.xml><?xml version="1.0" encoding="utf-8"?>
<ds:datastoreItem xmlns:ds="http://schemas.openxmlformats.org/officeDocument/2006/customXml" ds:itemID="{CBBF469F-7B22-44CB-9847-C744EF33A53E}">
  <ds:schemaRefs>
    <ds:schemaRef ds:uri="http://www.joulesunlimited.com/juid"/>
  </ds:schemaRefs>
</ds:datastoreItem>
</file>

<file path=customXml/itemProps5.xml><?xml version="1.0" encoding="utf-8"?>
<ds:datastoreItem xmlns:ds="http://schemas.openxmlformats.org/officeDocument/2006/customXml" ds:itemID="{4EAAEF31-7E9B-45C6-A347-82B61E6AE16A}">
  <ds:schemaRefs>
    <ds:schemaRef ds:uri="http://www.joulesunlimited.com/juid"/>
  </ds:schemaRefs>
</ds:datastoreItem>
</file>

<file path=customXml/itemProps50.xml><?xml version="1.0" encoding="utf-8"?>
<ds:datastoreItem xmlns:ds="http://schemas.openxmlformats.org/officeDocument/2006/customXml" ds:itemID="{C3776BC1-BC11-4E45-8336-22A1569DBB7F}">
  <ds:schemaRefs>
    <ds:schemaRef ds:uri="http://www.joulesunlimited.com/juid"/>
  </ds:schemaRefs>
</ds:datastoreItem>
</file>

<file path=customXml/itemProps51.xml><?xml version="1.0" encoding="utf-8"?>
<ds:datastoreItem xmlns:ds="http://schemas.openxmlformats.org/officeDocument/2006/customXml" ds:itemID="{EE852A9C-6194-4951-9176-9D6B07E5E3E9}">
  <ds:schemaRefs>
    <ds:schemaRef ds:uri="http://www.joulesunlimited.com/juid"/>
  </ds:schemaRefs>
</ds:datastoreItem>
</file>

<file path=customXml/itemProps52.xml><?xml version="1.0" encoding="utf-8"?>
<ds:datastoreItem xmlns:ds="http://schemas.openxmlformats.org/officeDocument/2006/customXml" ds:itemID="{B707E31C-8521-4A23-9115-7E2D8A6B1A32}">
  <ds:schemaRefs>
    <ds:schemaRef ds:uri="http://www.joulesunlimited.com/juid"/>
  </ds:schemaRefs>
</ds:datastoreItem>
</file>

<file path=customXml/itemProps53.xml><?xml version="1.0" encoding="utf-8"?>
<ds:datastoreItem xmlns:ds="http://schemas.openxmlformats.org/officeDocument/2006/customXml" ds:itemID="{E83DFFB8-3629-4C6A-9E0C-5E8C559C58D8}">
  <ds:schemaRefs>
    <ds:schemaRef ds:uri="http://www.joulesunlimited.com/juid"/>
  </ds:schemaRefs>
</ds:datastoreItem>
</file>

<file path=customXml/itemProps54.xml><?xml version="1.0" encoding="utf-8"?>
<ds:datastoreItem xmlns:ds="http://schemas.openxmlformats.org/officeDocument/2006/customXml" ds:itemID="{92A70E7C-A4C2-495E-9FD0-E0C5737227F7}">
  <ds:schemaRefs>
    <ds:schemaRef ds:uri="http://www.joulesunlimited.com/juid"/>
  </ds:schemaRefs>
</ds:datastoreItem>
</file>

<file path=customXml/itemProps55.xml><?xml version="1.0" encoding="utf-8"?>
<ds:datastoreItem xmlns:ds="http://schemas.openxmlformats.org/officeDocument/2006/customXml" ds:itemID="{2B4B3B59-78B2-45C3-9B25-57A96284BAA8}">
  <ds:schemaRefs>
    <ds:schemaRef ds:uri="http://www.joulesunlimited.com/juid"/>
  </ds:schemaRefs>
</ds:datastoreItem>
</file>

<file path=customXml/itemProps56.xml><?xml version="1.0" encoding="utf-8"?>
<ds:datastoreItem xmlns:ds="http://schemas.openxmlformats.org/officeDocument/2006/customXml" ds:itemID="{C26BDD49-25C9-4B02-A0A3-0937C826A63D}">
  <ds:schemaRefs>
    <ds:schemaRef ds:uri="http://www.joulesunlimited.com/juid"/>
  </ds:schemaRefs>
</ds:datastoreItem>
</file>

<file path=customXml/itemProps6.xml><?xml version="1.0" encoding="utf-8"?>
<ds:datastoreItem xmlns:ds="http://schemas.openxmlformats.org/officeDocument/2006/customXml" ds:itemID="{DE681AD2-137B-4FF2-8320-AC58F844C80E}">
  <ds:schemaRefs>
    <ds:schemaRef ds:uri="http://www.joulesunlimited.com/juid"/>
  </ds:schemaRefs>
</ds:datastoreItem>
</file>

<file path=customXml/itemProps7.xml><?xml version="1.0" encoding="utf-8"?>
<ds:datastoreItem xmlns:ds="http://schemas.openxmlformats.org/officeDocument/2006/customXml" ds:itemID="{509C83FC-F3D2-4658-9E45-A6018CCF19B1}">
  <ds:schemaRefs>
    <ds:schemaRef ds:uri="http://www.joulesunlimited.com/juid"/>
  </ds:schemaRefs>
</ds:datastoreItem>
</file>

<file path=customXml/itemProps8.xml><?xml version="1.0" encoding="utf-8"?>
<ds:datastoreItem xmlns:ds="http://schemas.openxmlformats.org/officeDocument/2006/customXml" ds:itemID="{84B7DFF5-58CF-48AA-A7D1-93FE7FD705CA}">
  <ds:schemaRefs>
    <ds:schemaRef ds:uri="http://www.joulesunlimited.com/juid"/>
  </ds:schemaRefs>
</ds:datastoreItem>
</file>

<file path=customXml/itemProps9.xml><?xml version="1.0" encoding="utf-8"?>
<ds:datastoreItem xmlns:ds="http://schemas.openxmlformats.org/officeDocument/2006/customXml" ds:itemID="{729C8B8F-A40B-44C5-B2FF-4374EAB72F05}">
  <ds:schemaRefs>
    <ds:schemaRef ds:uri="http://www.joulesunlimited.com/jui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Presentatie Stichting Lezen en Schrijven</Template>
  <TotalTime>2802</TotalTime>
  <Words>1857</Words>
  <Application>Microsoft Office PowerPoint</Application>
  <PresentationFormat>Breedbeeld</PresentationFormat>
  <Paragraphs>284</Paragraphs>
  <Slides>21</Slides>
  <Notes>21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3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8" baseType="lpstr">
      <vt:lpstr>Arial</vt:lpstr>
      <vt:lpstr>Calibri</vt:lpstr>
      <vt:lpstr>HelveticaNeueLT Pro 55 Roman</vt:lpstr>
      <vt:lpstr>Huisstijl</vt:lpstr>
      <vt:lpstr>1_Huisstijl</vt:lpstr>
      <vt:lpstr>2_Huisstijl</vt:lpstr>
      <vt:lpstr>Worksheet</vt:lpstr>
      <vt:lpstr>Online scholing</vt:lpstr>
      <vt:lpstr>Wat gaan jullie leren in deze scholing?</vt:lpstr>
      <vt:lpstr>Doel scholing</vt:lpstr>
      <vt:lpstr>Hoe gaan jullie dit leren? </vt:lpstr>
      <vt:lpstr>Wat gaan we vandaag doen?</vt:lpstr>
      <vt:lpstr>Terugkoppeling e-learning</vt:lpstr>
      <vt:lpstr>Voel je goed! </vt:lpstr>
      <vt:lpstr>Wat is Voel je goed!?</vt:lpstr>
      <vt:lpstr>Waarom is Voel je goed! er?</vt:lpstr>
      <vt:lpstr>Voel je goed!, omdat (1):</vt:lpstr>
      <vt:lpstr>Voel je goed!, omdat (2):</vt:lpstr>
      <vt:lpstr>Diëtiste Jolande van Teeffelen</vt:lpstr>
      <vt:lpstr>Voel je goed! </vt:lpstr>
      <vt:lpstr>Doelgroep en doel</vt:lpstr>
      <vt:lpstr>Voel je goed!, de film</vt:lpstr>
      <vt:lpstr>Voel je goed! </vt:lpstr>
      <vt:lpstr>De lessen</vt:lpstr>
      <vt:lpstr>De lessen</vt:lpstr>
      <vt:lpstr>Rol en materialen</vt:lpstr>
      <vt:lpstr>Vervolg scholing, terug naar online lesmodule voor:</vt:lpstr>
      <vt:lpstr>Wil je meer weten? </vt:lpstr>
    </vt:vector>
  </TitlesOfParts>
  <Manager/>
  <Company>Stichting Lezen &amp; Schrijven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subject/>
  <dc:creator>Geralda Otten</dc:creator>
  <cp:keywords/>
  <dc:description>Sjabloonversie: 2.2c - 22 maart 2021_x000d_
Ontwerp: Total Design_x000d_
Sjablonen: www.JoulesUnlimited.com</dc:description>
  <cp:lastModifiedBy>Marieke Wiebing</cp:lastModifiedBy>
  <cp:revision>17</cp:revision>
  <dcterms:created xsi:type="dcterms:W3CDTF">2021-05-17T06:05:04Z</dcterms:created>
  <dcterms:modified xsi:type="dcterms:W3CDTF">2023-05-16T10:07:43Z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0x01010066111D21728D65499E97E73F18F449CE</vt:lpwstr>
  </property>
  <property fmtid="{D5CDD505-2E9C-101B-9397-08002B2CF9AE}" pid="3" name="MigrationWizId">
    <vt:lpwstr/>
  </property>
  <property fmtid="{D5CDD505-2E9C-101B-9397-08002B2CF9AE}" pid="4" name="MigrationWizIdPermissions">
    <vt:lpwstr/>
  </property>
  <property fmtid="{D5CDD505-2E9C-101B-9397-08002B2CF9AE}" pid="5" name="MigrationWizIdVersion">
    <vt:lpwstr/>
  </property>
  <property fmtid="{D5CDD505-2E9C-101B-9397-08002B2CF9AE}" pid="6" name="MediaServiceImageTags">
    <vt:lpwstr/>
  </property>
</Properties>
</file>